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662" r:id="rId2"/>
  </p:sldMasterIdLst>
  <p:notesMasterIdLst>
    <p:notesMasterId r:id="rId17"/>
  </p:notesMasterIdLst>
  <p:sldIdLst>
    <p:sldId id="268" r:id="rId3"/>
    <p:sldId id="381" r:id="rId4"/>
    <p:sldId id="382" r:id="rId5"/>
    <p:sldId id="337" r:id="rId6"/>
    <p:sldId id="335" r:id="rId7"/>
    <p:sldId id="336" r:id="rId8"/>
    <p:sldId id="383" r:id="rId9"/>
    <p:sldId id="370" r:id="rId10"/>
    <p:sldId id="348" r:id="rId11"/>
    <p:sldId id="350" r:id="rId12"/>
    <p:sldId id="367" r:id="rId13"/>
    <p:sldId id="372" r:id="rId14"/>
    <p:sldId id="384" r:id="rId15"/>
    <p:sldId id="315" r:id="rId1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FRITZ1" initials="CFRITZ1" lastIdx="6" clrIdx="0">
    <p:extLst>
      <p:ext uri="{19B8F6BF-5375-455C-9EA6-DF929625EA0E}">
        <p15:presenceInfo xmlns:p15="http://schemas.microsoft.com/office/powerpoint/2012/main" userId="CFRITZ1" providerId="None"/>
      </p:ext>
    </p:extLst>
  </p:cmAuthor>
  <p:cmAuthor id="2" name="Constanze Fritz" initials="CF" lastIdx="12" clrIdx="1">
    <p:extLst>
      <p:ext uri="{19B8F6BF-5375-455C-9EA6-DF929625EA0E}">
        <p15:presenceInfo xmlns:p15="http://schemas.microsoft.com/office/powerpoint/2012/main" userId="S-1-5-21-509409911-1548269835-2977968529-69443" providerId="AD"/>
      </p:ext>
    </p:extLst>
  </p:cmAuthor>
  <p:cmAuthor id="3" name="Benjamin Moorlach" initials="BM" lastIdx="1" clrIdx="2">
    <p:extLst>
      <p:ext uri="{19B8F6BF-5375-455C-9EA6-DF929625EA0E}">
        <p15:presenceInfo xmlns:p15="http://schemas.microsoft.com/office/powerpoint/2012/main" userId="Benjamin Moorlach" providerId="None"/>
      </p:ext>
    </p:extLst>
  </p:cmAuthor>
  <p:cmAuthor id="4" name="Benjamin Willem Moorlach" initials="BWM" lastIdx="1" clrIdx="3">
    <p:extLst>
      <p:ext uri="{19B8F6BF-5375-455C-9EA6-DF929625EA0E}">
        <p15:presenceInfo xmlns:p15="http://schemas.microsoft.com/office/powerpoint/2012/main" userId="S-1-5-21-509409911-1548269835-2977968529-842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B100"/>
    <a:srgbClr val="A2AD00"/>
    <a:srgbClr val="F8CBAD"/>
    <a:srgbClr val="BDD7EE"/>
    <a:srgbClr val="00B050"/>
    <a:srgbClr val="FF0000"/>
    <a:srgbClr val="10E433"/>
    <a:srgbClr val="DE0000"/>
    <a:srgbClr val="FF3300"/>
    <a:srgbClr val="009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29545" autoAdjust="0"/>
  </p:normalViewPr>
  <p:slideViewPr>
    <p:cSldViewPr snapToGrid="0">
      <p:cViewPr>
        <p:scale>
          <a:sx n="75" d="100"/>
          <a:sy n="75" d="100"/>
        </p:scale>
        <p:origin x="-210" y="-6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4" d="100"/>
          <a:sy n="94" d="100"/>
        </p:scale>
        <p:origin x="309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moorlach1\Desktop\Partikelgr&#246;&#223;e%20unbelad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69026007165108"/>
          <c:y val="6.0040108130966489E-2"/>
          <c:w val="0.69289582661551385"/>
          <c:h val="0.7977551154812995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5772600835787971E-2"/>
                  <c:y val="-2.3410975433960219E-2"/>
                </c:manualLayout>
              </c:layout>
              <c:tx>
                <c:rich>
                  <a:bodyPr/>
                  <a:lstStyle/>
                  <a:p>
                    <a:fld id="{27CAEF64-0DDB-4CC6-A2A7-28B15A53C1E2}" type="VALUE">
                      <a:rPr lang="en-US" smtClean="0"/>
                      <a:pPr/>
                      <a:t>[WERT]</a:t>
                    </a:fld>
                    <a:r>
                      <a:rPr lang="en-US" dirty="0"/>
                      <a:t> nm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EB4-45AD-A4EA-FA2AB1A0834B}"/>
                </c:ext>
              </c:extLst>
            </c:dLbl>
            <c:dLbl>
              <c:idx val="1"/>
              <c:layout>
                <c:manualLayout>
                  <c:x val="-0.16267217399890821"/>
                  <c:y val="4.6821950867920438E-2"/>
                </c:manualLayout>
              </c:layout>
              <c:tx>
                <c:rich>
                  <a:bodyPr/>
                  <a:lstStyle/>
                  <a:p>
                    <a:fld id="{A5523642-8D58-4748-873A-C93FDB91EE1D}" type="VALUE">
                      <a:rPr lang="en-US" smtClean="0"/>
                      <a:pPr/>
                      <a:t>[WERT]</a:t>
                    </a:fld>
                    <a:r>
                      <a:rPr lang="en-US" dirty="0"/>
                      <a:t> nm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EB4-45AD-A4EA-FA2AB1A083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Tabelle1!$H$16:$H$17</c:f>
                <c:numCache>
                  <c:formatCode>General</c:formatCode>
                  <c:ptCount val="2"/>
                  <c:pt idx="0">
                    <c:v>31.94</c:v>
                  </c:pt>
                  <c:pt idx="1">
                    <c:v>165.8</c:v>
                  </c:pt>
                </c:numCache>
              </c:numRef>
            </c:plus>
            <c:minus>
              <c:numRef>
                <c:f>Tabelle1!$H$16:$H$17</c:f>
                <c:numCache>
                  <c:formatCode>General</c:formatCode>
                  <c:ptCount val="2"/>
                  <c:pt idx="0">
                    <c:v>31.94</c:v>
                  </c:pt>
                  <c:pt idx="1">
                    <c:v>165.8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Tabelle1!$F$16:$F$17</c:f>
              <c:strCache>
                <c:ptCount val="2"/>
                <c:pt idx="0">
                  <c:v>NPs</c:v>
                </c:pt>
                <c:pt idx="1">
                  <c:v>loaded NPs</c:v>
                </c:pt>
              </c:strCache>
            </c:strRef>
          </c:cat>
          <c:val>
            <c:numRef>
              <c:f>Tabelle1!$G$16:$G$17</c:f>
              <c:numCache>
                <c:formatCode>General</c:formatCode>
                <c:ptCount val="2"/>
                <c:pt idx="0">
                  <c:v>23.1</c:v>
                </c:pt>
                <c:pt idx="1">
                  <c:v>161.9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AB-4787-9DA1-82603C29B6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86546608"/>
        <c:axId val="986547024"/>
      </c:barChart>
      <c:catAx>
        <c:axId val="98654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6547024"/>
        <c:crosses val="autoZero"/>
        <c:auto val="1"/>
        <c:lblAlgn val="ctr"/>
        <c:lblOffset val="100"/>
        <c:noMultiLvlLbl val="0"/>
      </c:catAx>
      <c:valAx>
        <c:axId val="9865470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6546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6E1C8-1E02-4789-AAF3-FB7E831A2E8A}" type="datetimeFigureOut">
              <a:rPr lang="de-DE" smtClean="0"/>
              <a:t>02.06.2023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E826D-D1C8-4EEF-91F1-CB337BB6AE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803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Top </a:t>
            </a:r>
            <a:r>
              <a:rPr lang="de-DE" dirty="0" err="1"/>
              <a:t>Left</a:t>
            </a:r>
            <a:r>
              <a:rPr lang="de-DE" dirty="0"/>
              <a:t>:</a:t>
            </a:r>
            <a:r>
              <a:rPr lang="de-DE" baseline="0" dirty="0"/>
              <a:t> </a:t>
            </a:r>
            <a:r>
              <a:rPr lang="de-DE" baseline="0" dirty="0" err="1"/>
              <a:t>Finland‘s</a:t>
            </a:r>
            <a:r>
              <a:rPr lang="de-DE" baseline="0" dirty="0"/>
              <a:t> </a:t>
            </a:r>
            <a:r>
              <a:rPr lang="de-DE" baseline="0" dirty="0" err="1"/>
              <a:t>dsRNA</a:t>
            </a:r>
            <a:r>
              <a:rPr lang="de-DE" baseline="0" dirty="0"/>
              <a:t> </a:t>
            </a:r>
            <a:r>
              <a:rPr lang="de-DE" baseline="0" dirty="0" err="1"/>
              <a:t>production</a:t>
            </a:r>
            <a:r>
              <a:rPr lang="de-DE" baseline="0" dirty="0"/>
              <a:t> </a:t>
            </a:r>
            <a:r>
              <a:rPr lang="de-DE" baseline="0" dirty="0" err="1"/>
              <a:t>system</a:t>
            </a:r>
            <a:r>
              <a:rPr lang="de-DE" baseline="0" dirty="0"/>
              <a:t>: high </a:t>
            </a:r>
            <a:r>
              <a:rPr lang="de-DE" baseline="0" dirty="0" err="1"/>
              <a:t>quality</a:t>
            </a:r>
            <a:r>
              <a:rPr lang="de-DE" baseline="0" dirty="0"/>
              <a:t> </a:t>
            </a:r>
            <a:r>
              <a:rPr lang="de-DE" baseline="0" dirty="0" err="1"/>
              <a:t>dsRNA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produced</a:t>
            </a:r>
            <a:r>
              <a:rPr lang="de-DE" baseline="0" dirty="0"/>
              <a:t> in </a:t>
            </a:r>
            <a:r>
              <a:rPr lang="de-DE" baseline="0" dirty="0" err="1"/>
              <a:t>Pseudomonas</a:t>
            </a:r>
            <a:r>
              <a:rPr lang="de-DE" baseline="0" dirty="0"/>
              <a:t> </a:t>
            </a:r>
            <a:r>
              <a:rPr lang="de-DE" baseline="0" dirty="0" err="1"/>
              <a:t>bacteria</a:t>
            </a:r>
            <a:r>
              <a:rPr lang="de-DE" baseline="0" dirty="0"/>
              <a:t> </a:t>
            </a:r>
            <a:r>
              <a:rPr lang="de-DE" baseline="0" dirty="0" err="1"/>
              <a:t>within</a:t>
            </a:r>
            <a:r>
              <a:rPr lang="de-DE" baseline="0" dirty="0"/>
              <a:t> phi6 </a:t>
            </a:r>
            <a:r>
              <a:rPr lang="de-DE" b="1" baseline="0" dirty="0" err="1"/>
              <a:t>polymerase</a:t>
            </a:r>
            <a:r>
              <a:rPr lang="de-DE" b="1" baseline="0" dirty="0"/>
              <a:t> </a:t>
            </a:r>
            <a:r>
              <a:rPr lang="de-DE" b="1" baseline="0" dirty="0" err="1"/>
              <a:t>complex</a:t>
            </a:r>
            <a:r>
              <a:rPr lang="de-DE" b="1" baseline="0" dirty="0"/>
              <a:t> </a:t>
            </a:r>
            <a:r>
              <a:rPr lang="de-DE" baseline="0" dirty="0" err="1"/>
              <a:t>particles</a:t>
            </a:r>
            <a:r>
              <a:rPr lang="de-DE" baseline="0" dirty="0"/>
              <a:t> (</a:t>
            </a:r>
            <a:r>
              <a:rPr lang="de-DE" b="1" baseline="0" dirty="0"/>
              <a:t>PC</a:t>
            </a:r>
            <a:r>
              <a:rPr lang="de-DE" baseline="0" dirty="0"/>
              <a:t>s). </a:t>
            </a:r>
            <a:r>
              <a:rPr lang="de-DE" baseline="0" dirty="0">
                <a:sym typeface="Wingdings" panose="05000000000000000000" pitchFamily="2" charset="2"/>
              </a:rPr>
              <a:t> </a:t>
            </a:r>
            <a:r>
              <a:rPr lang="de-DE" baseline="0" dirty="0" err="1">
                <a:sym typeface="Wingdings" panose="05000000000000000000" pitchFamily="2" charset="2"/>
              </a:rPr>
              <a:t>treatment</a:t>
            </a:r>
            <a:r>
              <a:rPr lang="de-DE" baseline="0" dirty="0">
                <a:sym typeface="Wingdings" panose="05000000000000000000" pitchFamily="2" charset="2"/>
              </a:rPr>
              <a:t> </a:t>
            </a:r>
            <a:r>
              <a:rPr lang="de-DE" baseline="0" dirty="0" err="1">
                <a:sym typeface="Wingdings" panose="05000000000000000000" pitchFamily="2" charset="2"/>
              </a:rPr>
              <a:t>with</a:t>
            </a:r>
            <a:r>
              <a:rPr lang="de-DE" baseline="0" dirty="0">
                <a:sym typeface="Wingdings" panose="05000000000000000000" pitchFamily="2" charset="2"/>
              </a:rPr>
              <a:t> </a:t>
            </a:r>
            <a:r>
              <a:rPr lang="de-DE" b="1" baseline="0" dirty="0" err="1">
                <a:sym typeface="Wingdings" panose="05000000000000000000" pitchFamily="2" charset="2"/>
              </a:rPr>
              <a:t>purified</a:t>
            </a:r>
            <a:r>
              <a:rPr lang="de-DE" b="1" baseline="0" dirty="0">
                <a:sym typeface="Wingdings" panose="05000000000000000000" pitchFamily="2" charset="2"/>
              </a:rPr>
              <a:t> </a:t>
            </a:r>
            <a:r>
              <a:rPr lang="de-DE" b="1" baseline="0" dirty="0" err="1">
                <a:sym typeface="Wingdings" panose="05000000000000000000" pitchFamily="2" charset="2"/>
              </a:rPr>
              <a:t>dsRNA</a:t>
            </a:r>
            <a:r>
              <a:rPr lang="de-DE" b="1" baseline="0" dirty="0">
                <a:sym typeface="Wingdings" panose="05000000000000000000" pitchFamily="2" charset="2"/>
              </a:rPr>
              <a:t> </a:t>
            </a:r>
            <a:r>
              <a:rPr lang="de-DE" baseline="0" dirty="0" err="1">
                <a:sym typeface="Wingdings" panose="05000000000000000000" pitchFamily="2" charset="2"/>
              </a:rPr>
              <a:t>or</a:t>
            </a:r>
            <a:r>
              <a:rPr lang="de-DE" baseline="0" dirty="0">
                <a:sym typeface="Wingdings" panose="05000000000000000000" pitchFamily="2" charset="2"/>
              </a:rPr>
              <a:t> </a:t>
            </a:r>
            <a:r>
              <a:rPr lang="de-DE" baseline="0" dirty="0" err="1">
                <a:sym typeface="Wingdings" panose="05000000000000000000" pitchFamily="2" charset="2"/>
              </a:rPr>
              <a:t>with</a:t>
            </a:r>
            <a:r>
              <a:rPr lang="de-DE" baseline="0" dirty="0">
                <a:sym typeface="Wingdings" panose="05000000000000000000" pitchFamily="2" charset="2"/>
              </a:rPr>
              <a:t> </a:t>
            </a:r>
            <a:r>
              <a:rPr lang="de-DE" b="1" baseline="0" dirty="0" err="1">
                <a:sym typeface="Wingdings" panose="05000000000000000000" pitchFamily="2" charset="2"/>
              </a:rPr>
              <a:t>encapsidated</a:t>
            </a:r>
            <a:r>
              <a:rPr lang="de-DE" b="1" baseline="0" dirty="0">
                <a:sym typeface="Wingdings" panose="05000000000000000000" pitchFamily="2" charset="2"/>
              </a:rPr>
              <a:t> </a:t>
            </a:r>
            <a:r>
              <a:rPr lang="de-DE" b="1" baseline="0" dirty="0" err="1">
                <a:sym typeface="Wingdings" panose="05000000000000000000" pitchFamily="2" charset="2"/>
              </a:rPr>
              <a:t>dsRNA</a:t>
            </a:r>
            <a:endParaRPr lang="de-DE" b="1" dirty="0"/>
          </a:p>
          <a:p>
            <a:endParaRPr lang="de-DE" dirty="0"/>
          </a:p>
          <a:p>
            <a:r>
              <a:rPr lang="de-DE" dirty="0"/>
              <a:t>RNA </a:t>
            </a:r>
            <a:r>
              <a:rPr lang="de-DE" dirty="0" err="1"/>
              <a:t>interferenz</a:t>
            </a:r>
            <a:r>
              <a:rPr lang="de-DE" dirty="0"/>
              <a:t> zielspezifisch gegen: Pilze, Viren und Insekten</a:t>
            </a:r>
          </a:p>
          <a:p>
            <a:endParaRPr lang="de-DE" dirty="0"/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>
                <a:solidFill>
                  <a:srgbClr val="7030A0"/>
                </a:solidFill>
              </a:rPr>
              <a:t>Chemische</a:t>
            </a:r>
            <a:r>
              <a:rPr lang="en-US" sz="1000" dirty="0">
                <a:solidFill>
                  <a:srgbClr val="7030A0"/>
                </a:solidFill>
              </a:rPr>
              <a:t> </a:t>
            </a:r>
            <a:r>
              <a:rPr lang="en-US" sz="1000" dirty="0" err="1">
                <a:solidFill>
                  <a:srgbClr val="7030A0"/>
                </a:solidFill>
              </a:rPr>
              <a:t>Pestizide</a:t>
            </a:r>
            <a:r>
              <a:rPr lang="en-US" sz="1000" dirty="0">
                <a:solidFill>
                  <a:srgbClr val="7030A0"/>
                </a:solidFill>
              </a:rPr>
              <a:t> </a:t>
            </a:r>
            <a:r>
              <a:rPr lang="en-US" sz="1000" dirty="0" err="1">
                <a:solidFill>
                  <a:srgbClr val="7030A0"/>
                </a:solidFill>
              </a:rPr>
              <a:t>ersetzten</a:t>
            </a:r>
            <a:r>
              <a:rPr lang="en-US" sz="1000" dirty="0">
                <a:solidFill>
                  <a:srgbClr val="7030A0"/>
                </a:solidFill>
              </a:rPr>
              <a:t> </a:t>
            </a:r>
            <a:r>
              <a:rPr lang="en-US" sz="1000" dirty="0" err="1">
                <a:solidFill>
                  <a:srgbClr val="7030A0"/>
                </a:solidFill>
              </a:rPr>
              <a:t>mit</a:t>
            </a:r>
            <a:r>
              <a:rPr lang="en-US" sz="1000" dirty="0">
                <a:solidFill>
                  <a:srgbClr val="7030A0"/>
                </a:solidFill>
              </a:rPr>
              <a:t> </a:t>
            </a:r>
            <a:r>
              <a:rPr lang="en-US" sz="1000" dirty="0" err="1">
                <a:solidFill>
                  <a:srgbClr val="7030A0"/>
                </a:solidFill>
              </a:rPr>
              <a:t>einer</a:t>
            </a:r>
            <a:r>
              <a:rPr lang="en-US" sz="1000" dirty="0">
                <a:solidFill>
                  <a:srgbClr val="7030A0"/>
                </a:solidFill>
              </a:rPr>
              <a:t> </a:t>
            </a:r>
            <a:r>
              <a:rPr lang="en-US" sz="1000" dirty="0" err="1">
                <a:solidFill>
                  <a:srgbClr val="7030A0"/>
                </a:solidFill>
              </a:rPr>
              <a:t>sicheren</a:t>
            </a:r>
            <a:r>
              <a:rPr lang="en-US" sz="1000" dirty="0">
                <a:solidFill>
                  <a:srgbClr val="7030A0"/>
                </a:solidFill>
              </a:rPr>
              <a:t>, </a:t>
            </a:r>
            <a:r>
              <a:rPr lang="en-US" sz="1000" dirty="0" err="1">
                <a:solidFill>
                  <a:srgbClr val="7030A0"/>
                </a:solidFill>
              </a:rPr>
              <a:t>kosteneffektiven</a:t>
            </a:r>
            <a:r>
              <a:rPr lang="en-US" sz="1000" dirty="0">
                <a:solidFill>
                  <a:srgbClr val="7030A0"/>
                </a:solidFill>
              </a:rPr>
              <a:t> und </a:t>
            </a:r>
            <a:r>
              <a:rPr lang="en-US" sz="1000" dirty="0" err="1">
                <a:solidFill>
                  <a:srgbClr val="7030A0"/>
                </a:solidFill>
              </a:rPr>
              <a:t>nachhaltigen</a:t>
            </a:r>
            <a:r>
              <a:rPr lang="en-US" sz="1000" dirty="0">
                <a:solidFill>
                  <a:srgbClr val="7030A0"/>
                </a:solidFill>
              </a:rPr>
              <a:t> Alternative, um </a:t>
            </a:r>
            <a:r>
              <a:rPr lang="en-US" sz="1000" dirty="0" err="1">
                <a:solidFill>
                  <a:srgbClr val="7030A0"/>
                </a:solidFill>
              </a:rPr>
              <a:t>auch</a:t>
            </a:r>
            <a:r>
              <a:rPr lang="en-US" sz="1000" dirty="0">
                <a:solidFill>
                  <a:srgbClr val="7030A0"/>
                </a:solidFill>
              </a:rPr>
              <a:t> in Zukunft die </a:t>
            </a:r>
            <a:r>
              <a:rPr lang="en-US" sz="1000" dirty="0" err="1">
                <a:solidFill>
                  <a:srgbClr val="7030A0"/>
                </a:solidFill>
              </a:rPr>
              <a:t>Lebensmittelversorgung</a:t>
            </a:r>
            <a:r>
              <a:rPr lang="en-US" sz="1000" dirty="0">
                <a:solidFill>
                  <a:srgbClr val="7030A0"/>
                </a:solidFill>
              </a:rPr>
              <a:t> </a:t>
            </a:r>
            <a:r>
              <a:rPr lang="en-US" sz="1000" dirty="0" err="1">
                <a:solidFill>
                  <a:srgbClr val="7030A0"/>
                </a:solidFill>
              </a:rPr>
              <a:t>zu</a:t>
            </a:r>
            <a:r>
              <a:rPr lang="en-US" sz="1000" dirty="0">
                <a:solidFill>
                  <a:srgbClr val="7030A0"/>
                </a:solidFill>
              </a:rPr>
              <a:t> </a:t>
            </a:r>
            <a:r>
              <a:rPr lang="en-US" sz="1000" dirty="0" err="1">
                <a:solidFill>
                  <a:srgbClr val="7030A0"/>
                </a:solidFill>
              </a:rPr>
              <a:t>sichern</a:t>
            </a:r>
            <a:r>
              <a:rPr lang="en-US" sz="1000" dirty="0">
                <a:solidFill>
                  <a:srgbClr val="7030A0"/>
                </a:solidFill>
              </a:rPr>
              <a:t>. </a:t>
            </a:r>
          </a:p>
          <a:p>
            <a:endParaRPr lang="de-DE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0465D-E8ED-471C-AF15-1F12379717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04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E826D-D1C8-4EEF-91F1-CB337BB6AE5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568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 err="1"/>
              <a:t>For</a:t>
            </a:r>
            <a:r>
              <a:rPr lang="de-DE" b="0" baseline="0" dirty="0"/>
              <a:t> </a:t>
            </a:r>
            <a:r>
              <a:rPr lang="de-DE" b="0" baseline="0" dirty="0" err="1"/>
              <a:t>example</a:t>
            </a:r>
            <a:r>
              <a:rPr lang="de-DE" b="0" baseline="0" dirty="0"/>
              <a:t>: </a:t>
            </a:r>
            <a:r>
              <a:rPr lang="de-DE" b="0" baseline="0" dirty="0" err="1"/>
              <a:t>Fungal</a:t>
            </a:r>
            <a:r>
              <a:rPr lang="de-DE" b="0" baseline="0" dirty="0"/>
              <a:t> </a:t>
            </a:r>
            <a:r>
              <a:rPr lang="de-DE" b="0" baseline="0" dirty="0" err="1"/>
              <a:t>infection</a:t>
            </a:r>
            <a:r>
              <a:rPr lang="de-DE" b="0" baseline="0" dirty="0"/>
              <a:t> </a:t>
            </a:r>
            <a:r>
              <a:rPr lang="de-DE" b="0" baseline="0" dirty="0" err="1"/>
              <a:t>of</a:t>
            </a:r>
            <a:r>
              <a:rPr lang="de-DE" b="0" baseline="0" dirty="0"/>
              <a:t> </a:t>
            </a:r>
            <a:r>
              <a:rPr lang="de-DE" b="0" baseline="0" dirty="0" err="1"/>
              <a:t>plants</a:t>
            </a:r>
            <a:r>
              <a:rPr lang="de-DE" b="0" baseline="0" dirty="0"/>
              <a:t>. The </a:t>
            </a:r>
            <a:r>
              <a:rPr lang="de-DE" b="0" baseline="0" dirty="0" err="1"/>
              <a:t>dsRNA</a:t>
            </a:r>
            <a:r>
              <a:rPr lang="de-DE" b="0" baseline="0" dirty="0"/>
              <a:t> </a:t>
            </a:r>
            <a:r>
              <a:rPr lang="de-DE" b="0" baseline="0" dirty="0" err="1"/>
              <a:t>is</a:t>
            </a:r>
            <a:r>
              <a:rPr lang="de-DE" b="0" baseline="0" dirty="0"/>
              <a:t> </a:t>
            </a:r>
            <a:r>
              <a:rPr lang="de-DE" b="0" baseline="0" dirty="0" err="1"/>
              <a:t>processed</a:t>
            </a:r>
            <a:r>
              <a:rPr lang="de-DE" b="0" baseline="0" dirty="0"/>
              <a:t> </a:t>
            </a:r>
            <a:r>
              <a:rPr lang="de-DE" b="0" baseline="0" dirty="0" err="1"/>
              <a:t>to</a:t>
            </a:r>
            <a:r>
              <a:rPr lang="de-DE" b="0" baseline="0" dirty="0"/>
              <a:t> </a:t>
            </a:r>
            <a:r>
              <a:rPr lang="de-DE" b="0" baseline="0" dirty="0" err="1"/>
              <a:t>siRNAs</a:t>
            </a:r>
            <a:r>
              <a:rPr lang="de-DE" b="0" baseline="0" dirty="0"/>
              <a:t> </a:t>
            </a:r>
            <a:r>
              <a:rPr lang="de-DE" b="0" baseline="0" dirty="0" err="1"/>
              <a:t>by</a:t>
            </a:r>
            <a:r>
              <a:rPr lang="de-DE" b="0" baseline="0" dirty="0"/>
              <a:t> DICERS in </a:t>
            </a:r>
            <a:r>
              <a:rPr lang="de-DE" b="0" baseline="0" dirty="0" err="1"/>
              <a:t>the</a:t>
            </a:r>
            <a:r>
              <a:rPr lang="de-DE" b="0" baseline="0" dirty="0"/>
              <a:t> plant </a:t>
            </a:r>
            <a:r>
              <a:rPr lang="de-DE" b="0" baseline="0" dirty="0" err="1"/>
              <a:t>or</a:t>
            </a:r>
            <a:r>
              <a:rPr lang="de-DE" b="0" baseline="0" dirty="0"/>
              <a:t> in </a:t>
            </a:r>
            <a:r>
              <a:rPr lang="de-DE" b="0" baseline="0" dirty="0" err="1"/>
              <a:t>the</a:t>
            </a:r>
            <a:r>
              <a:rPr lang="de-DE" b="0" baseline="0" dirty="0"/>
              <a:t> </a:t>
            </a:r>
            <a:r>
              <a:rPr lang="de-DE" b="0" baseline="0" dirty="0" err="1"/>
              <a:t>fungus</a:t>
            </a:r>
            <a:r>
              <a:rPr lang="de-DE" b="0" baseline="0" dirty="0"/>
              <a:t> </a:t>
            </a:r>
            <a:r>
              <a:rPr lang="de-DE" b="0" baseline="0" dirty="0" err="1"/>
              <a:t>directly</a:t>
            </a:r>
            <a:r>
              <a:rPr lang="de-DE" b="0" baseline="0" dirty="0"/>
              <a:t>. The </a:t>
            </a:r>
            <a:r>
              <a:rPr lang="de-DE" b="0" baseline="0" dirty="0" err="1"/>
              <a:t>siRNA</a:t>
            </a:r>
            <a:r>
              <a:rPr lang="de-DE" b="0" baseline="0" dirty="0"/>
              <a:t> form RISC (RNA </a:t>
            </a:r>
            <a:r>
              <a:rPr lang="de-DE" b="0" baseline="0" dirty="0" err="1"/>
              <a:t>induced</a:t>
            </a:r>
            <a:r>
              <a:rPr lang="de-DE" b="0" baseline="0" dirty="0"/>
              <a:t> </a:t>
            </a:r>
            <a:r>
              <a:rPr lang="de-DE" b="0" baseline="0" dirty="0" err="1"/>
              <a:t>silencing</a:t>
            </a:r>
            <a:r>
              <a:rPr lang="de-DE" b="0" baseline="0" dirty="0"/>
              <a:t> </a:t>
            </a:r>
            <a:r>
              <a:rPr lang="de-DE" b="0" baseline="0" dirty="0" err="1"/>
              <a:t>complex</a:t>
            </a:r>
            <a:r>
              <a:rPr lang="de-DE" b="0" baseline="0" dirty="0"/>
              <a:t>) </a:t>
            </a:r>
            <a:r>
              <a:rPr lang="de-DE" b="0" baseline="0" dirty="0" err="1"/>
              <a:t>and</a:t>
            </a:r>
            <a:r>
              <a:rPr lang="de-DE" b="0" baseline="0" dirty="0"/>
              <a:t> </a:t>
            </a:r>
            <a:r>
              <a:rPr lang="de-DE" b="0" baseline="0" dirty="0" err="1"/>
              <a:t>cleave</a:t>
            </a:r>
            <a:r>
              <a:rPr lang="de-DE" b="0" baseline="0" dirty="0"/>
              <a:t> vital </a:t>
            </a:r>
            <a:r>
              <a:rPr lang="de-DE" b="0" baseline="0" dirty="0" err="1"/>
              <a:t>mRNAs</a:t>
            </a:r>
            <a:r>
              <a:rPr lang="de-DE" b="0" baseline="0" dirty="0"/>
              <a:t>, i.e. </a:t>
            </a:r>
            <a:r>
              <a:rPr lang="de-DE" b="0" baseline="0" dirty="0" err="1"/>
              <a:t>silence</a:t>
            </a:r>
            <a:r>
              <a:rPr lang="de-DE" b="0" baseline="0" dirty="0"/>
              <a:t> vital </a:t>
            </a:r>
            <a:r>
              <a:rPr lang="de-DE" b="0" baseline="0" dirty="0" err="1"/>
              <a:t>gene</a:t>
            </a:r>
            <a:r>
              <a:rPr lang="de-DE" b="0" baseline="0" dirty="0"/>
              <a:t> </a:t>
            </a:r>
            <a:r>
              <a:rPr lang="de-DE" b="0" baseline="0" dirty="0" err="1"/>
              <a:t>expression</a:t>
            </a:r>
            <a:r>
              <a:rPr lang="de-DE" b="0" baseline="0" dirty="0"/>
              <a:t>.</a:t>
            </a:r>
          </a:p>
          <a:p>
            <a:endParaRPr lang="de-DE" b="0" baseline="0" dirty="0"/>
          </a:p>
          <a:p>
            <a:r>
              <a:rPr lang="de-DE" b="0" baseline="0" dirty="0"/>
              <a:t>GMOs</a:t>
            </a:r>
            <a:r>
              <a:rPr lang="de-DE" b="1" baseline="0" dirty="0"/>
              <a:t>: </a:t>
            </a:r>
            <a:r>
              <a:rPr lang="en-GB" sz="1400" b="1" i="0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corn/maize</a:t>
            </a:r>
            <a:r>
              <a:rPr lang="en-GB" sz="1400" b="0" i="0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rootworm resistant GM maize (MON87411), </a:t>
            </a:r>
            <a:r>
              <a:rPr lang="en-GB" sz="1400" b="0" i="0" dirty="0" err="1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SmartStax</a:t>
            </a:r>
            <a:r>
              <a:rPr lang="en-GB" sz="1400" b="0" i="0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™ </a:t>
            </a:r>
            <a:r>
              <a:rPr lang="en-GB" sz="1400" b="1" i="0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maize</a:t>
            </a:r>
            <a:r>
              <a:rPr lang="en-GB" sz="1400" b="0" i="0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with multiple resistance traits,</a:t>
            </a:r>
            <a:r>
              <a:rPr lang="en-GB" sz="1400" dirty="0">
                <a:solidFill>
                  <a:srgbClr val="3E3D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0" i="0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including dsRNA against </a:t>
            </a:r>
            <a:r>
              <a:rPr lang="en-GB" sz="1400" b="0" i="1" dirty="0" err="1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Diabrotica</a:t>
            </a:r>
            <a:r>
              <a:rPr lang="en-GB" sz="1400" b="0" i="1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0" i="1" dirty="0" err="1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virgifera</a:t>
            </a:r>
            <a:r>
              <a:rPr lang="en-GB" sz="1400" b="0" i="1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0" i="1" dirty="0" err="1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virgifera</a:t>
            </a:r>
            <a:endParaRPr lang="en-GB" sz="1400" b="0" i="0" dirty="0">
              <a:solidFill>
                <a:srgbClr val="3E3D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400" b="1" i="0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cassava</a:t>
            </a:r>
            <a:r>
              <a:rPr lang="en-GB" sz="1400" b="0" i="0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resistant to Brown Streak Virus and Ugandan Cassava Brown Stick Virus in Nigeria</a:t>
            </a:r>
            <a:endParaRPr lang="en-GB" sz="1400" dirty="0">
              <a:solidFill>
                <a:srgbClr val="3E3D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400" b="1" i="0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common bean </a:t>
            </a:r>
            <a:r>
              <a:rPr lang="en-GB" sz="1400" b="0" i="0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resistant to Bean Golden Mosaic Virus</a:t>
            </a:r>
          </a:p>
          <a:p>
            <a:pPr lvl="1"/>
            <a:r>
              <a:rPr lang="en-GB" sz="1400" b="1" i="0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papaya</a:t>
            </a:r>
            <a:r>
              <a:rPr lang="en-GB" sz="1400" b="0" i="0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resistant to Papaya Ringspot Virus</a:t>
            </a:r>
            <a:endParaRPr lang="en-GB" sz="1400" dirty="0">
              <a:solidFill>
                <a:srgbClr val="3E3D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400" b="1" i="0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plum tree </a:t>
            </a:r>
            <a:r>
              <a:rPr lang="en-GB" sz="1400" b="0" i="0" dirty="0">
                <a:solidFill>
                  <a:srgbClr val="3E3D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resistant to plum pox virus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0" dirty="0"/>
          </a:p>
          <a:p>
            <a:endParaRPr lang="de-DE" b="1" dirty="0"/>
          </a:p>
          <a:p>
            <a:r>
              <a:rPr lang="de-DE" b="1" dirty="0"/>
              <a:t>RISC </a:t>
            </a:r>
            <a:r>
              <a:rPr lang="de-DE" dirty="0"/>
              <a:t>= </a:t>
            </a:r>
            <a:r>
              <a:rPr lang="de-DE" b="1" dirty="0"/>
              <a:t>R</a:t>
            </a:r>
            <a:r>
              <a:rPr lang="de-DE" dirty="0"/>
              <a:t>NA </a:t>
            </a:r>
            <a:r>
              <a:rPr lang="de-DE" b="1" dirty="0" err="1"/>
              <a:t>i</a:t>
            </a:r>
            <a:r>
              <a:rPr lang="de-DE" dirty="0" err="1"/>
              <a:t>nduced</a:t>
            </a:r>
            <a:r>
              <a:rPr lang="de-DE" dirty="0"/>
              <a:t> </a:t>
            </a:r>
            <a:r>
              <a:rPr lang="de-DE" b="1" dirty="0" err="1"/>
              <a:t>s</a:t>
            </a:r>
            <a:r>
              <a:rPr lang="de-DE" dirty="0" err="1"/>
              <a:t>ilencing</a:t>
            </a:r>
            <a:r>
              <a:rPr lang="de-DE" dirty="0"/>
              <a:t> </a:t>
            </a:r>
            <a:r>
              <a:rPr lang="de-DE" b="1" dirty="0" err="1"/>
              <a:t>c</a:t>
            </a:r>
            <a:r>
              <a:rPr lang="de-DE" dirty="0" err="1"/>
              <a:t>omplex</a:t>
            </a:r>
            <a:r>
              <a:rPr lang="de-DE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0465D-E8ED-471C-AF15-1F12379717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1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MAJOR</a:t>
            </a:r>
            <a:r>
              <a:rPr lang="en-US" baseline="0" dirty="0"/>
              <a:t> challenges for non-GMO dsRNA approach for Aphids: </a:t>
            </a:r>
            <a:r>
              <a:rPr lang="en-US" baseline="0" dirty="0" err="1"/>
              <a:t>dsRNAs</a:t>
            </a:r>
            <a:r>
              <a:rPr lang="en-US" baseline="0" dirty="0"/>
              <a:t> or siRNAs must enter the Phloem so they are taken up by aphids during feeding (Aphids feed on the Phloem sap). Effectiveness of dsRNA against aphids has been demonstrated in GMO-approach, in which the dsRNA is expressed by genetically modified plants.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758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u="non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E826D-D1C8-4EEF-91F1-CB337BB6AE5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182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E826D-D1C8-4EEF-91F1-CB337BB6AE5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702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+mn-cs"/>
            </a:endParaRPr>
          </a:p>
          <a:p>
            <a:pPr marL="171450" marR="0" lvl="0" indent="-17145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i="1" dirty="0"/>
              <a:t>Figure</a:t>
            </a:r>
            <a:r>
              <a:rPr lang="en-US" sz="1000" i="1" dirty="0"/>
              <a:t>: </a:t>
            </a:r>
            <a:r>
              <a:rPr lang="en-US" sz="1000" i="1" dirty="0" err="1"/>
              <a:t>hq</a:t>
            </a:r>
            <a:r>
              <a:rPr lang="en-US" sz="1000" i="1" dirty="0"/>
              <a:t>-dsRNA formulated with chitosan from Sigma-Aldrich. L is 1 kb DNA ladder from Roth. N is naked dsRNA as a control. </a:t>
            </a:r>
            <a:r>
              <a:rPr lang="en-US" sz="1000" i="1" dirty="0" err="1">
                <a:solidFill>
                  <a:srgbClr val="FF0000"/>
                </a:solidFill>
              </a:rPr>
              <a:t>ROTI</a:t>
            </a:r>
            <a:r>
              <a:rPr lang="en-US" sz="1000" i="1" baseline="30000" dirty="0" err="1">
                <a:solidFill>
                  <a:srgbClr val="FF0000"/>
                </a:solidFill>
              </a:rPr>
              <a:t>®</a:t>
            </a:r>
            <a:r>
              <a:rPr lang="en-US" sz="1000" i="1" dirty="0" err="1">
                <a:solidFill>
                  <a:srgbClr val="FF0000"/>
                </a:solidFill>
              </a:rPr>
              <a:t>GelStain</a:t>
            </a:r>
            <a:r>
              <a:rPr lang="en-US" sz="1000" i="1" dirty="0"/>
              <a:t> was included in the 1 % agarose gel. In CG the dsRNA was formulated the same as C, but </a:t>
            </a:r>
            <a:r>
              <a:rPr lang="en-US" sz="1000" i="1" dirty="0" err="1">
                <a:solidFill>
                  <a:srgbClr val="FF0000"/>
                </a:solidFill>
              </a:rPr>
              <a:t>ROTI</a:t>
            </a:r>
            <a:r>
              <a:rPr lang="en-US" sz="1000" i="1" baseline="30000" dirty="0" err="1">
                <a:solidFill>
                  <a:srgbClr val="FF0000"/>
                </a:solidFill>
              </a:rPr>
              <a:t>®</a:t>
            </a:r>
            <a:r>
              <a:rPr lang="en-US" sz="1000" i="1" dirty="0" err="1">
                <a:solidFill>
                  <a:srgbClr val="FF0000"/>
                </a:solidFill>
              </a:rPr>
              <a:t>GelStain</a:t>
            </a:r>
            <a:r>
              <a:rPr lang="en-US" sz="1000" i="1" dirty="0"/>
              <a:t> was added during the formulation process.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endParaRPr lang="de-DE" b="1" dirty="0"/>
          </a:p>
          <a:p>
            <a:endParaRPr lang="de-DE" baseline="0" dirty="0"/>
          </a:p>
          <a:p>
            <a:r>
              <a:rPr lang="de-DE" baseline="0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CC9D0-D986-4189-9F76-0E740E626B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67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DLS results of the formulation created with the Nanoparticle first method. The hydrodynamic diameters were determined before (NPs) and after loading with dsRNA (loaded NPs). The hydrodynamic diameter increased from </a:t>
            </a:r>
            <a:r>
              <a:rPr lang="pl-PL" sz="1000" i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23,1 ± 31,94 nm to 161,9 ± 165,8 nm</a:t>
            </a:r>
            <a:r>
              <a:rPr lang="de-DE" sz="1000" i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after </a:t>
            </a:r>
            <a:r>
              <a:rPr lang="de-DE" sz="1000" i="1" dirty="0" err="1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loading</a:t>
            </a:r>
            <a:r>
              <a:rPr lang="de-DE" sz="1000" i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i="1" dirty="0" err="1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de-DE" sz="1000" i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dsRNA.</a:t>
            </a:r>
            <a:endParaRPr lang="en-US" sz="100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E826D-D1C8-4EEF-91F1-CB337BB6AE5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227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Keine</a:t>
            </a:r>
            <a:r>
              <a:rPr lang="en-US" dirty="0"/>
              <a:t> </a:t>
            </a:r>
            <a:r>
              <a:rPr lang="en-US" dirty="0" err="1"/>
              <a:t>Kritisch-Punkttrocknung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Stattdessen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Trocknung</a:t>
            </a:r>
            <a:r>
              <a:rPr lang="en-US" baseline="0" dirty="0">
                <a:sym typeface="Wingdings" panose="05000000000000000000" pitchFamily="2" charset="2"/>
              </a:rPr>
              <a:t> von </a:t>
            </a:r>
            <a:r>
              <a:rPr lang="en-US" baseline="0" dirty="0" err="1">
                <a:sym typeface="Wingdings" panose="05000000000000000000" pitchFamily="2" charset="2"/>
              </a:rPr>
              <a:t>wenigen</a:t>
            </a:r>
            <a:r>
              <a:rPr lang="en-US" baseline="0" dirty="0">
                <a:sym typeface="Wingdings" panose="05000000000000000000" pitchFamily="2" charset="2"/>
              </a:rPr>
              <a:t> µL </a:t>
            </a:r>
            <a:r>
              <a:rPr lang="en-US" baseline="0" dirty="0" err="1">
                <a:sym typeface="Wingdings" panose="05000000000000000000" pitchFamily="2" charset="2"/>
              </a:rPr>
              <a:t>Nanopartikel</a:t>
            </a:r>
            <a:r>
              <a:rPr lang="en-US" baseline="0" dirty="0">
                <a:sym typeface="Wingdings" panose="05000000000000000000" pitchFamily="2" charset="2"/>
              </a:rPr>
              <a:t> Suspension (</a:t>
            </a:r>
            <a:r>
              <a:rPr lang="en-US" baseline="0" dirty="0" err="1">
                <a:sym typeface="Wingdings" panose="05000000000000000000" pitchFamily="2" charset="2"/>
              </a:rPr>
              <a:t>Colloidale</a:t>
            </a:r>
            <a:r>
              <a:rPr lang="en-US" baseline="0" dirty="0">
                <a:sym typeface="Wingdings" panose="05000000000000000000" pitchFamily="2" charset="2"/>
              </a:rPr>
              <a:t> Suspension)</a:t>
            </a:r>
          </a:p>
          <a:p>
            <a:r>
              <a:rPr lang="en-US" baseline="0" dirty="0" err="1">
                <a:sym typeface="Wingdings" panose="05000000000000000000" pitchFamily="2" charset="2"/>
              </a:rPr>
              <a:t>Besplatterung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mit</a:t>
            </a:r>
            <a:r>
              <a:rPr lang="en-US" baseline="0" dirty="0">
                <a:sym typeface="Wingdings" panose="05000000000000000000" pitchFamily="2" charset="2"/>
              </a:rPr>
              <a:t> Ruthenium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E826D-D1C8-4EEF-91F1-CB337BB6AE5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031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b="0" i="0" u="none" strike="noStrike" baseline="0" dirty="0">
                <a:solidFill>
                  <a:srgbClr val="000000"/>
                </a:solidFill>
                <a:latin typeface="STIX-Regular"/>
              </a:rPr>
              <a:t>Background: Aphids </a:t>
            </a:r>
            <a:r>
              <a:rPr lang="en-GB" sz="1200" b="0" i="1" u="none" strike="noStrike" baseline="0" dirty="0" err="1">
                <a:solidFill>
                  <a:srgbClr val="000000"/>
                </a:solidFill>
                <a:latin typeface="STIX-Regular"/>
              </a:rPr>
              <a:t>Sitobion</a:t>
            </a:r>
            <a:r>
              <a:rPr lang="en-GB" sz="1200" b="0" i="1" u="none" strike="noStrike" baseline="0" dirty="0">
                <a:solidFill>
                  <a:srgbClr val="000000"/>
                </a:solidFill>
                <a:latin typeface="STIX-Regular"/>
              </a:rPr>
              <a:t> </a:t>
            </a:r>
            <a:r>
              <a:rPr lang="en-GB" sz="1200" b="0" i="1" u="none" strike="noStrike" baseline="0" dirty="0" err="1">
                <a:solidFill>
                  <a:srgbClr val="000000"/>
                </a:solidFill>
                <a:latin typeface="STIX-Regular"/>
              </a:rPr>
              <a:t>avenae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STIX-Regular"/>
              </a:rPr>
              <a:t>, </a:t>
            </a:r>
            <a:r>
              <a:rPr lang="en-GB" sz="1200" b="1" i="1" u="none" strike="noStrike" baseline="0" dirty="0" err="1">
                <a:solidFill>
                  <a:srgbClr val="000000"/>
                </a:solidFill>
                <a:latin typeface="STIX-Regular"/>
              </a:rPr>
              <a:t>Myzus</a:t>
            </a:r>
            <a:r>
              <a:rPr lang="en-GB" sz="1200" b="1" i="1" u="none" strike="noStrike" baseline="0" dirty="0">
                <a:solidFill>
                  <a:srgbClr val="000000"/>
                </a:solidFill>
                <a:latin typeface="STIX-Regular"/>
              </a:rPr>
              <a:t> </a:t>
            </a:r>
            <a:r>
              <a:rPr lang="en-GB" sz="1200" b="1" i="1" u="none" strike="noStrike" baseline="0" dirty="0" err="1">
                <a:solidFill>
                  <a:srgbClr val="000000"/>
                </a:solidFill>
                <a:latin typeface="STIX-Regular"/>
              </a:rPr>
              <a:t>persicae</a:t>
            </a:r>
            <a:r>
              <a:rPr lang="en-GB" sz="1200" b="1" i="1" u="none" strike="noStrike" baseline="0" dirty="0">
                <a:solidFill>
                  <a:srgbClr val="000000"/>
                </a:solidFill>
                <a:latin typeface="STIX-Regular"/>
              </a:rPr>
              <a:t>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STIX-Regular"/>
              </a:rPr>
              <a:t>feed on the rich phloem sap. Therefore, dsRNA or siRNAs must be present in phloem sap to effectively target aphids. </a:t>
            </a:r>
          </a:p>
          <a:p>
            <a:pPr algn="l"/>
            <a:endParaRPr lang="en-GB" sz="1200" b="0" i="0" u="none" strike="noStrike" baseline="0" dirty="0">
              <a:solidFill>
                <a:srgbClr val="000000"/>
              </a:solidFill>
              <a:latin typeface="STIX-Regular"/>
            </a:endParaRPr>
          </a:p>
          <a:p>
            <a:pPr algn="l"/>
            <a:r>
              <a:rPr lang="en-GB" sz="1200" b="0" i="0" u="none" strike="noStrike" baseline="0" dirty="0">
                <a:solidFill>
                  <a:srgbClr val="000000"/>
                </a:solidFill>
                <a:latin typeface="STIX-Regular"/>
              </a:rPr>
              <a:t>(Liu et al 2021) </a:t>
            </a:r>
            <a:r>
              <a:rPr lang="en-GB" sz="1200" b="1" i="0" u="none" strike="noStrike" baseline="0" dirty="0">
                <a:solidFill>
                  <a:srgbClr val="000000"/>
                </a:solidFill>
                <a:latin typeface="STIX-Regular"/>
              </a:rPr>
              <a:t>Figure: </a:t>
            </a:r>
            <a:r>
              <a:rPr lang="en-GB" sz="1000" b="0" i="0" u="none" strike="noStrike" baseline="0" dirty="0">
                <a:latin typeface="STIX-Regular"/>
              </a:rPr>
              <a:t>Uptake of </a:t>
            </a:r>
            <a:r>
              <a:rPr lang="en-GB" sz="1000" b="0" i="0" u="none" strike="noStrike" baseline="0" dirty="0" err="1">
                <a:latin typeface="STIX-Regular"/>
              </a:rPr>
              <a:t>labeled</a:t>
            </a:r>
            <a:r>
              <a:rPr lang="en-GB" sz="1000" b="0" i="0" u="none" strike="noStrike" baseline="0" dirty="0">
                <a:latin typeface="STIX-Regular"/>
              </a:rPr>
              <a:t> dsRNA into </a:t>
            </a:r>
            <a:r>
              <a:rPr lang="en-GB" sz="1000" b="0" i="1" u="none" strike="noStrike" baseline="0" dirty="0">
                <a:latin typeface="STIX-Italic"/>
              </a:rPr>
              <a:t>Arabidopsis thaliana </a:t>
            </a:r>
            <a:r>
              <a:rPr lang="en-GB" sz="1000" b="0" i="0" u="none" strike="noStrike" baseline="0" dirty="0">
                <a:latin typeface="STIX-Regular"/>
              </a:rPr>
              <a:t>petioles and leaves. Confocal images of the reporter line </a:t>
            </a:r>
            <a:r>
              <a:rPr lang="en-GB" sz="1000" b="0" i="1" u="none" strike="noStrike" baseline="0" dirty="0">
                <a:latin typeface="STIX-Italic"/>
              </a:rPr>
              <a:t>SUC2::YFP. </a:t>
            </a:r>
            <a:r>
              <a:rPr lang="en-GB" sz="1000" b="1" i="0" u="none" strike="noStrike" baseline="0" dirty="0">
                <a:latin typeface="STIX-Bold"/>
              </a:rPr>
              <a:t>a–h </a:t>
            </a:r>
            <a:r>
              <a:rPr lang="en-GB" sz="1000" b="0" i="0" u="none" strike="noStrike" baseline="0" dirty="0">
                <a:latin typeface="STIX-Regular"/>
              </a:rPr>
              <a:t>cut petiole ends were submerged for 24 h in nuclease-free water containing </a:t>
            </a:r>
            <a:r>
              <a:rPr lang="el-GR" sz="1000" b="0" i="0" u="none" strike="noStrike" baseline="0" dirty="0">
                <a:latin typeface="STIX-Regular"/>
              </a:rPr>
              <a:t>20 μ</a:t>
            </a:r>
            <a:r>
              <a:rPr lang="en-GB" sz="1000" b="0" i="0" u="none" strike="noStrike" baseline="0" dirty="0">
                <a:latin typeface="STIX-Regular"/>
              </a:rPr>
              <a:t>M 21-nt siRNACy3 and cross sections were examined at the base (</a:t>
            </a:r>
            <a:r>
              <a:rPr lang="en-GB" sz="1000" b="1" i="0" u="none" strike="noStrike" baseline="0" dirty="0">
                <a:latin typeface="STIX-Bold"/>
              </a:rPr>
              <a:t>a</a:t>
            </a:r>
            <a:r>
              <a:rPr lang="en-GB" sz="1000" b="0" i="0" u="none" strike="noStrike" baseline="0" dirty="0">
                <a:latin typeface="STIX-Regular"/>
              </a:rPr>
              <a:t>–</a:t>
            </a:r>
            <a:r>
              <a:rPr lang="en-GB" sz="1000" b="1" i="0" u="none" strike="noStrike" baseline="0" dirty="0">
                <a:latin typeface="STIX-Bold"/>
              </a:rPr>
              <a:t>d</a:t>
            </a:r>
            <a:r>
              <a:rPr lang="en-GB" sz="1000" b="0" i="0" u="none" strike="noStrike" baseline="0" dirty="0">
                <a:latin typeface="STIX-Regular"/>
              </a:rPr>
              <a:t>) and in the middle of the petiole (</a:t>
            </a:r>
            <a:r>
              <a:rPr lang="en-GB" sz="1000" b="1" i="0" u="none" strike="noStrike" baseline="0" dirty="0">
                <a:latin typeface="STIX-Bold"/>
              </a:rPr>
              <a:t>e</a:t>
            </a:r>
            <a:r>
              <a:rPr lang="en-GB" sz="1000" b="0" i="0" u="none" strike="noStrike" baseline="0" dirty="0">
                <a:latin typeface="STIX-Regular"/>
              </a:rPr>
              <a:t>–</a:t>
            </a:r>
            <a:r>
              <a:rPr lang="en-GB" sz="1000" b="1" i="0" u="none" strike="noStrike" baseline="0" dirty="0">
                <a:latin typeface="STIX-Bold"/>
              </a:rPr>
              <a:t>h</a:t>
            </a:r>
            <a:r>
              <a:rPr lang="en-GB" sz="1000" b="0" i="0" u="none" strike="noStrike" baseline="0" dirty="0">
                <a:latin typeface="STIX-Regular"/>
              </a:rPr>
              <a:t>). </a:t>
            </a:r>
            <a:r>
              <a:rPr lang="en-GB" sz="1000" b="1" i="0" u="none" strike="noStrike" baseline="0" dirty="0" err="1">
                <a:latin typeface="STIX-Bold"/>
              </a:rPr>
              <a:t>i</a:t>
            </a:r>
            <a:r>
              <a:rPr lang="en-GB" sz="1000" b="1" i="0" u="none" strike="noStrike" baseline="0" dirty="0">
                <a:latin typeface="STIX-Bold"/>
              </a:rPr>
              <a:t>–l </a:t>
            </a:r>
            <a:r>
              <a:rPr lang="en-GB" sz="1000" b="0" i="0" u="none" strike="noStrike" baseline="0" dirty="0">
                <a:latin typeface="STIX-Regular"/>
              </a:rPr>
              <a:t>leaves were dropped with 21 </a:t>
            </a:r>
            <a:r>
              <a:rPr lang="en-GB" sz="1000" b="0" i="0" u="none" strike="noStrike" baseline="0" dirty="0" err="1">
                <a:latin typeface="STIX-Regular"/>
              </a:rPr>
              <a:t>nt</a:t>
            </a:r>
            <a:r>
              <a:rPr lang="en-GB" sz="1000" b="0" i="0" u="none" strike="noStrike" baseline="0" dirty="0">
                <a:latin typeface="STIX-Regular"/>
              </a:rPr>
              <a:t> dsRNACy3 (20 </a:t>
            </a:r>
            <a:r>
              <a:rPr lang="en-GB" sz="1000" b="0" i="0" u="none" strike="noStrike" baseline="0" dirty="0" err="1">
                <a:latin typeface="STIX-Regular"/>
              </a:rPr>
              <a:t>μM</a:t>
            </a:r>
            <a:r>
              <a:rPr lang="en-GB" sz="1000" b="0" i="0" u="none" strike="noStrike" baseline="0" dirty="0">
                <a:latin typeface="STIX-Regular"/>
              </a:rPr>
              <a:t>) for 24 h. Images were taken with a confocal microscope from different segments of the petiole. The red </a:t>
            </a:r>
            <a:r>
              <a:rPr lang="en-GB" sz="1000" b="0" i="0" u="none" strike="noStrike" baseline="0" dirty="0" err="1">
                <a:latin typeface="STIX-Regular"/>
              </a:rPr>
              <a:t>color</a:t>
            </a:r>
            <a:r>
              <a:rPr lang="en-GB" sz="1000" b="0" i="0" u="none" strike="noStrike" baseline="0" dirty="0">
                <a:latin typeface="STIX-Regular"/>
              </a:rPr>
              <a:t>, which is restricted to the xylem vessels, represents Cy3 fluorescence (</a:t>
            </a:r>
            <a:r>
              <a:rPr lang="en-GB" sz="1000" b="0" i="1" u="none" strike="noStrike" baseline="0" dirty="0">
                <a:latin typeface="STIX-Italic"/>
              </a:rPr>
              <a:t>λ</a:t>
            </a:r>
            <a:r>
              <a:rPr lang="en-GB" sz="1000" b="0" i="0" u="none" strike="noStrike" baseline="0" dirty="0">
                <a:latin typeface="STIX-Regular"/>
              </a:rPr>
              <a:t>exc561nm, </a:t>
            </a:r>
            <a:r>
              <a:rPr lang="en-GB" sz="1000" b="0" i="1" u="none" strike="noStrike" baseline="0" dirty="0">
                <a:latin typeface="STIX-Italic"/>
              </a:rPr>
              <a:t>λ</a:t>
            </a:r>
            <a:r>
              <a:rPr lang="en-GB" sz="1000" b="0" i="0" u="none" strike="noStrike" baseline="0" dirty="0">
                <a:latin typeface="STIX-Regular"/>
              </a:rPr>
              <a:t>em566–635 nm) and the green </a:t>
            </a:r>
            <a:r>
              <a:rPr lang="en-GB" sz="1000" b="0" i="0" u="none" strike="noStrike" baseline="0" dirty="0" err="1">
                <a:latin typeface="STIX-Regular"/>
              </a:rPr>
              <a:t>color</a:t>
            </a:r>
            <a:r>
              <a:rPr lang="en-GB" sz="1000" b="0" i="0" u="none" strike="noStrike" baseline="0" dirty="0">
                <a:latin typeface="STIX-Regular"/>
              </a:rPr>
              <a:t> represents the phloem-based YFP fluorescence (</a:t>
            </a:r>
            <a:r>
              <a:rPr lang="el-GR" sz="1000" b="0" i="1" u="none" strike="noStrike" baseline="0" dirty="0">
                <a:latin typeface="STIX-Italic"/>
              </a:rPr>
              <a:t>λ</a:t>
            </a:r>
            <a:r>
              <a:rPr lang="en-GB" sz="1000" b="0" i="0" u="none" strike="noStrike" baseline="0" dirty="0">
                <a:latin typeface="STIX-Regular"/>
              </a:rPr>
              <a:t>exc514 nm, </a:t>
            </a:r>
            <a:r>
              <a:rPr lang="el-GR" sz="1000" b="0" i="1" u="none" strike="noStrike" baseline="0" dirty="0">
                <a:latin typeface="STIX-Italic"/>
              </a:rPr>
              <a:t>λ</a:t>
            </a:r>
            <a:r>
              <a:rPr lang="en-GB" sz="1000" b="0" i="0" u="none" strike="noStrike" baseline="0" dirty="0">
                <a:latin typeface="STIX-Regular"/>
              </a:rPr>
              <a:t>em519–551 nm). </a:t>
            </a:r>
            <a:r>
              <a:rPr lang="en-GB" sz="1000" b="1" i="0" u="none" strike="noStrike" baseline="0" dirty="0" err="1">
                <a:latin typeface="STIX-Regular"/>
              </a:rPr>
              <a:t>xy</a:t>
            </a:r>
            <a:r>
              <a:rPr lang="en-GB" sz="1000" b="1" i="0" u="none" strike="noStrike" baseline="0" dirty="0">
                <a:latin typeface="STIX-Regular"/>
              </a:rPr>
              <a:t>, xylem; </a:t>
            </a:r>
            <a:r>
              <a:rPr lang="en-GB" sz="1000" b="1" i="0" u="none" strike="noStrike" baseline="0" dirty="0" err="1">
                <a:latin typeface="STIX-Regular"/>
              </a:rPr>
              <a:t>ph</a:t>
            </a:r>
            <a:r>
              <a:rPr lang="en-GB" sz="1000" b="1" i="0" u="none" strike="noStrike" baseline="0" dirty="0">
                <a:latin typeface="STIX-Regular"/>
              </a:rPr>
              <a:t>, phloem</a:t>
            </a:r>
          </a:p>
          <a:p>
            <a:pPr algn="l"/>
            <a:endParaRPr lang="en-GB" sz="1000" b="1" i="0" u="none" strike="noStrike" baseline="0" dirty="0">
              <a:latin typeface="STIX-Regular"/>
            </a:endParaRPr>
          </a:p>
          <a:p>
            <a:pPr algn="l"/>
            <a:r>
              <a:rPr lang="en-GB" sz="1000" b="0" i="0" u="none" strike="noStrike" baseline="0" dirty="0">
                <a:latin typeface="STIX-Regular"/>
              </a:rPr>
              <a:t>YFP-</a:t>
            </a:r>
            <a:r>
              <a:rPr lang="en-GB" sz="1000" b="0" i="0" u="none" strike="noStrike" baseline="0" dirty="0" err="1">
                <a:latin typeface="STIX-Regular"/>
              </a:rPr>
              <a:t>labeled</a:t>
            </a:r>
            <a:r>
              <a:rPr lang="en-GB" sz="1000" b="0" i="0" u="none" strike="noStrike" baseline="0" dirty="0">
                <a:latin typeface="STIX-Regular"/>
              </a:rPr>
              <a:t> Arabidopsis reporter lines (expresses YFP shown green in the image) show that fluorescent  21 </a:t>
            </a:r>
            <a:r>
              <a:rPr lang="en-GB" sz="1000" b="0" i="0" u="none" strike="noStrike" baseline="0" dirty="0" err="1">
                <a:latin typeface="STIX-Regular"/>
              </a:rPr>
              <a:t>nt</a:t>
            </a:r>
            <a:r>
              <a:rPr lang="en-GB" sz="1000" b="0" i="0" u="none" strike="noStrike" baseline="0" dirty="0">
                <a:latin typeface="STIX-Regular"/>
              </a:rPr>
              <a:t> dsRNA(Cy3) applied to petioles or by spraying is present in xylem </a:t>
            </a:r>
            <a:r>
              <a:rPr lang="en-GB" sz="1000" b="0" i="0" u="sng" strike="noStrike" baseline="0" dirty="0">
                <a:latin typeface="STIX-Regular"/>
              </a:rPr>
              <a:t>but not </a:t>
            </a:r>
            <a:r>
              <a:rPr lang="en-GB" sz="1000" b="0" i="0" u="none" strike="noStrike" baseline="0" dirty="0">
                <a:latin typeface="STIX-Regular"/>
              </a:rPr>
              <a:t>in the phloem. The dsRNA, which is </a:t>
            </a:r>
            <a:r>
              <a:rPr lang="en-GB" sz="1000" b="0" i="0" u="none" strike="noStrike" baseline="0" dirty="0" err="1">
                <a:latin typeface="STIX-Regular"/>
              </a:rPr>
              <a:t>labeled</a:t>
            </a:r>
            <a:r>
              <a:rPr lang="en-GB" sz="1000" b="0" i="0" u="none" strike="noStrike" baseline="0" dirty="0">
                <a:latin typeface="STIX-Regular"/>
              </a:rPr>
              <a:t> with cy3 (red) is present in the xylem. </a:t>
            </a:r>
          </a:p>
          <a:p>
            <a:pPr algn="l"/>
            <a:endParaRPr lang="en-GB" sz="1000" b="0" i="0" u="none" strike="noStrike" baseline="0" dirty="0">
              <a:latin typeface="STIX-Regular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u="none" strike="noStrike" baseline="0" dirty="0">
                <a:latin typeface="STIX-Regular"/>
              </a:rPr>
              <a:t>These results indicate that mere application of naked dsRNA onto plants for aphid control is inefficient and that effective dsRNA </a:t>
            </a:r>
            <a:r>
              <a:rPr lang="en-GB" sz="1000" b="1" i="0" u="none" strike="noStrike" baseline="0" dirty="0">
                <a:latin typeface="STIX-Regular"/>
              </a:rPr>
              <a:t>formulations</a:t>
            </a:r>
            <a:r>
              <a:rPr lang="en-GB" sz="1000" b="0" i="0" u="none" strike="noStrike" baseline="0" dirty="0">
                <a:latin typeface="STIX-Regular"/>
              </a:rPr>
              <a:t> are needed to enter the phloem. </a:t>
            </a:r>
            <a:endParaRPr lang="en-GB" b="0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E826D-D1C8-4EEF-91F1-CB337BB6AE5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27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630000" y="2926618"/>
            <a:ext cx="7886700" cy="79656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2880"/>
              </a:lnSpc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idx="1"/>
          </p:nvPr>
        </p:nvSpPr>
        <p:spPr>
          <a:xfrm>
            <a:off x="630000" y="3807723"/>
            <a:ext cx="7886700" cy="838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1" y="5050163"/>
            <a:ext cx="1405411" cy="60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88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hrere Bilder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6">
            <a:extLst>
              <a:ext uri="{FF2B5EF4-FFF2-40B4-BE49-F238E27FC236}">
                <a16:creationId xmlns:a16="http://schemas.microsoft.com/office/drawing/2014/main" id="{83ED38F5-D973-4765-B726-EC1D0DCBEE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188" y="2833165"/>
            <a:ext cx="1727680" cy="18958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FontTx/>
              <a:buNone/>
              <a:defRPr sz="1400"/>
            </a:lvl1pPr>
            <a:lvl2pPr marL="92075" indent="0">
              <a:buFontTx/>
              <a:buNone/>
              <a:defRPr sz="1600"/>
            </a:lvl2pPr>
            <a:lvl3pPr marL="182562" indent="0">
              <a:buFontTx/>
              <a:buNone/>
              <a:defRPr sz="1600"/>
            </a:lvl3pPr>
            <a:lvl4pPr marL="266700" indent="0">
              <a:buFontTx/>
              <a:buNone/>
              <a:defRPr sz="1600"/>
            </a:lvl4pPr>
            <a:lvl5pPr marL="449263" indent="-90488">
              <a:defRPr sz="1500"/>
            </a:lvl5pPr>
          </a:lstStyle>
          <a:p>
            <a:pPr lvl="0"/>
            <a:r>
              <a:rPr lang="de-DE" dirty="0"/>
              <a:t>Formatvorlagen des Textmasters</a:t>
            </a:r>
          </a:p>
        </p:txBody>
      </p:sp>
      <p:sp>
        <p:nvSpPr>
          <p:cNvPr id="4" name="Bildplatzhalter 9">
            <a:extLst>
              <a:ext uri="{FF2B5EF4-FFF2-40B4-BE49-F238E27FC236}">
                <a16:creationId xmlns:a16="http://schemas.microsoft.com/office/drawing/2014/main" id="{02B1BBEC-2C7A-44FF-9604-43F3B9CC2E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188" y="492558"/>
            <a:ext cx="1727680" cy="223259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6" name="Bildplatzhalter 9">
            <a:extLst>
              <a:ext uri="{FF2B5EF4-FFF2-40B4-BE49-F238E27FC236}">
                <a16:creationId xmlns:a16="http://schemas.microsoft.com/office/drawing/2014/main" id="{4BF1E103-4F49-4361-A0CA-5F024751F1B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82407" y="492558"/>
            <a:ext cx="1727680" cy="223259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8" name="Bildplatzhalter 9">
            <a:extLst>
              <a:ext uri="{FF2B5EF4-FFF2-40B4-BE49-F238E27FC236}">
                <a16:creationId xmlns:a16="http://schemas.microsoft.com/office/drawing/2014/main" id="{C4B605E8-1358-46B0-9403-42BC0A5E76A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53626" y="492558"/>
            <a:ext cx="1727680" cy="223259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C8D2B3B-711C-45A3-A866-73C14337CBB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24845" y="492558"/>
            <a:ext cx="1727680" cy="223259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83ED38F5-D973-4765-B726-EC1D0DCBEE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82407" y="2833165"/>
            <a:ext cx="1727680" cy="18958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FontTx/>
              <a:buNone/>
              <a:defRPr sz="1400"/>
            </a:lvl1pPr>
            <a:lvl2pPr marL="92075" indent="0">
              <a:buFontTx/>
              <a:buNone/>
              <a:defRPr sz="1600"/>
            </a:lvl2pPr>
            <a:lvl3pPr marL="182562" indent="0">
              <a:buFontTx/>
              <a:buNone/>
              <a:defRPr sz="1600"/>
            </a:lvl3pPr>
            <a:lvl4pPr marL="266700" indent="0">
              <a:buFontTx/>
              <a:buNone/>
              <a:defRPr sz="1600"/>
            </a:lvl4pPr>
            <a:lvl5pPr marL="449263" indent="-90488">
              <a:defRPr sz="1500"/>
            </a:lvl5pPr>
          </a:lstStyle>
          <a:p>
            <a:pPr lvl="0"/>
            <a:r>
              <a:rPr lang="de-DE" dirty="0"/>
              <a:t>Formatvorlagen des Textmasters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83ED38F5-D973-4765-B726-EC1D0DCBEE0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53626" y="2833165"/>
            <a:ext cx="1727680" cy="18958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FontTx/>
              <a:buNone/>
              <a:defRPr sz="1400"/>
            </a:lvl1pPr>
            <a:lvl2pPr marL="92075" indent="0">
              <a:buFontTx/>
              <a:buNone/>
              <a:defRPr sz="1600"/>
            </a:lvl2pPr>
            <a:lvl3pPr marL="182562" indent="0">
              <a:buFontTx/>
              <a:buNone/>
              <a:defRPr sz="1600"/>
            </a:lvl3pPr>
            <a:lvl4pPr marL="266700" indent="0">
              <a:buFontTx/>
              <a:buNone/>
              <a:defRPr sz="1600"/>
            </a:lvl4pPr>
            <a:lvl5pPr marL="449263" indent="-90488">
              <a:defRPr sz="1500"/>
            </a:lvl5pPr>
          </a:lstStyle>
          <a:p>
            <a:pPr lvl="0"/>
            <a:r>
              <a:rPr lang="de-DE" dirty="0"/>
              <a:t>Formatvorlagen des Textmasters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83ED38F5-D973-4765-B726-EC1D0DCBEE0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24845" y="2833165"/>
            <a:ext cx="1727680" cy="18958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FontTx/>
              <a:buNone/>
              <a:defRPr sz="1400"/>
            </a:lvl1pPr>
            <a:lvl2pPr marL="92075" indent="0">
              <a:buFontTx/>
              <a:buNone/>
              <a:defRPr sz="1600"/>
            </a:lvl2pPr>
            <a:lvl3pPr marL="182562" indent="0">
              <a:buFontTx/>
              <a:buNone/>
              <a:defRPr sz="1600"/>
            </a:lvl3pPr>
            <a:lvl4pPr marL="266700" indent="0">
              <a:buFontTx/>
              <a:buNone/>
              <a:defRPr sz="1600"/>
            </a:lvl4pPr>
            <a:lvl5pPr marL="449263" indent="-90488">
              <a:defRPr sz="1500"/>
            </a:lvl5pPr>
          </a:lstStyle>
          <a:p>
            <a:pPr lvl="0"/>
            <a:r>
              <a:rPr lang="de-DE" dirty="0"/>
              <a:t>Formatvorlagen des Textmasters</a:t>
            </a:r>
          </a:p>
        </p:txBody>
      </p:sp>
    </p:spTree>
    <p:extLst>
      <p:ext uri="{BB962C8B-B14F-4D97-AF65-F5344CB8AC3E}">
        <p14:creationId xmlns:p14="http://schemas.microsoft.com/office/powerpoint/2010/main" val="49816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/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31200"/>
            <a:ext cx="7233602" cy="310484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216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iagrammplatzhalter 8"/>
          <p:cNvSpPr>
            <a:spLocks noGrp="1"/>
          </p:cNvSpPr>
          <p:nvPr>
            <p:ph type="chart" sz="quarter" idx="13"/>
          </p:nvPr>
        </p:nvSpPr>
        <p:spPr>
          <a:xfrm>
            <a:off x="628650" y="1652588"/>
            <a:ext cx="7235825" cy="32702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4" name="Textplatzhalter 2"/>
          <p:cNvSpPr>
            <a:spLocks noGrp="1"/>
          </p:cNvSpPr>
          <p:nvPr>
            <p:ph type="body" idx="1"/>
          </p:nvPr>
        </p:nvSpPr>
        <p:spPr>
          <a:xfrm>
            <a:off x="628650" y="687728"/>
            <a:ext cx="7886700" cy="6101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1866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ellenplatzhalter 6"/>
          <p:cNvSpPr>
            <a:spLocks noGrp="1"/>
          </p:cNvSpPr>
          <p:nvPr>
            <p:ph type="tbl" sz="quarter" idx="13"/>
          </p:nvPr>
        </p:nvSpPr>
        <p:spPr>
          <a:xfrm>
            <a:off x="628650" y="1332000"/>
            <a:ext cx="7799388" cy="355917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30238" y="331200"/>
            <a:ext cx="7233602" cy="310484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216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>
          <a:xfrm>
            <a:off x="628650" y="687728"/>
            <a:ext cx="7886700" cy="5185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959385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88800" cy="2422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Bild durch Klicken auf das Symbol hinzufügen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30000" y="2926618"/>
            <a:ext cx="7886700" cy="79656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2880"/>
              </a:lnSpc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89087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99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" y="0"/>
            <a:ext cx="9139124" cy="571499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30000" y="1910618"/>
            <a:ext cx="7886700" cy="53701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2880"/>
              </a:lnSpc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630000" y="2514632"/>
            <a:ext cx="7886700" cy="838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24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88800" cy="2422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Bild durch Klicken auf das Symbol hinzufügen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30000" y="2926618"/>
            <a:ext cx="7886700" cy="79656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2880"/>
              </a:lnSpc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7701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797166"/>
          </a:xfrm>
        </p:spPr>
        <p:txBody>
          <a:bodyPr>
            <a:normAutofit/>
          </a:bodyPr>
          <a:lstStyle>
            <a:lvl1pPr>
              <a:defRPr sz="21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348172"/>
            <a:ext cx="7886700" cy="379879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4929" y="5344016"/>
            <a:ext cx="8223476" cy="304271"/>
          </a:xfrm>
          <a:solidFill>
            <a:srgbClr val="3494BA"/>
          </a:solidFill>
          <a:ln>
            <a:solidFill>
              <a:schemeClr val="bg1"/>
            </a:solidFill>
          </a:ln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15350" y="5344016"/>
            <a:ext cx="408215" cy="304271"/>
          </a:xfrm>
          <a:solidFill>
            <a:srgbClr val="3494BA"/>
          </a:solidFill>
          <a:ln>
            <a:solidFill>
              <a:schemeClr val="bg1"/>
            </a:solidFill>
          </a:ln>
        </p:spPr>
        <p:txBody>
          <a:bodyPr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1B53442B-CCE9-4166-8A13-E0F2FC9879D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797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0000" y="331201"/>
            <a:ext cx="6858000" cy="46128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Inhalt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30000" y="1332000"/>
            <a:ext cx="6858000" cy="30495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342900" indent="-342900">
              <a:buFont typeface="+mj-lt"/>
              <a:buAutoNum type="arabicPeriod"/>
            </a:pPr>
            <a:r>
              <a:rPr lang="de-DE" dirty="0"/>
              <a:t>Inhalt</a:t>
            </a:r>
            <a:endParaRPr lang="de-DE" b="0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Inhalt</a:t>
            </a:r>
            <a:endParaRPr lang="de-DE" b="0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Inhalt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Inhalt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939319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000" y="331200"/>
            <a:ext cx="7886700" cy="79656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000" y="1332000"/>
            <a:ext cx="7886700" cy="3643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5225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5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eite mit Aufzähl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630000" y="331201"/>
            <a:ext cx="6858000" cy="46128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30000" y="1332000"/>
            <a:ext cx="7886700" cy="3643860"/>
          </a:xfrm>
          <a:prstGeom prst="rect">
            <a:avLst/>
          </a:prstGeom>
        </p:spPr>
        <p:txBody>
          <a:bodyPr lIns="0" tIns="0" rIns="0" bIns="0"/>
          <a:lstStyle>
            <a:lvl1pPr marL="268288" marR="0" indent="-268288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 des Textmasters bearbeiten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92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30000" y="0"/>
            <a:ext cx="8532000" cy="45792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Bild durch Klicken auf das Symbol hinzufügen</a:t>
            </a:r>
          </a:p>
          <a:p>
            <a:endParaRPr lang="de-DE" dirty="0"/>
          </a:p>
        </p:txBody>
      </p:sp>
      <p:sp>
        <p:nvSpPr>
          <p:cNvPr id="15" name="Textplatzhalter 13"/>
          <p:cNvSpPr>
            <a:spLocks noGrp="1"/>
          </p:cNvSpPr>
          <p:nvPr>
            <p:ph type="body" sz="quarter" idx="14"/>
          </p:nvPr>
        </p:nvSpPr>
        <p:spPr>
          <a:xfrm>
            <a:off x="630000" y="4712400"/>
            <a:ext cx="7074000" cy="36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7169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 und 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000" y="331200"/>
            <a:ext cx="7886700" cy="68988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76400" y="1403247"/>
            <a:ext cx="3812692" cy="25416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/>
              <a:t>Bild durch Klicken auf das Symbol hinzufügen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30000" y="1332000"/>
            <a:ext cx="3849636" cy="3643860"/>
          </a:xfrm>
          <a:prstGeom prst="rect">
            <a:avLst/>
          </a:prstGeom>
        </p:spPr>
        <p:txBody>
          <a:bodyPr lIns="0" tIns="0" rIns="0" bIns="0"/>
          <a:lstStyle>
            <a:lvl1pPr marL="268288" indent="-268288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Mustertext </a:t>
            </a:r>
            <a:r>
              <a:rPr lang="de-DE" dirty="0" err="1"/>
              <a:t>Aufzähling</a:t>
            </a:r>
            <a:endParaRPr lang="de-DE" dirty="0"/>
          </a:p>
          <a:p>
            <a:pPr lvl="0"/>
            <a:r>
              <a:rPr lang="de-DE" dirty="0"/>
              <a:t>Mustertext Aufzählung 2-zeilig</a:t>
            </a:r>
            <a:br>
              <a:rPr lang="de-DE" dirty="0"/>
            </a:br>
            <a:r>
              <a:rPr lang="de-DE" dirty="0"/>
              <a:t>für längere Text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26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"/>
          <a:stretch/>
        </p:blipFill>
        <p:spPr>
          <a:xfrm>
            <a:off x="7732310" y="4866642"/>
            <a:ext cx="1411690" cy="84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9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9" r:id="rId3"/>
    <p:sldLayoutId id="2147483686" r:id="rId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3559104" y="5453971"/>
            <a:ext cx="42604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D736B108-EB5C-49F6-9E55-68DFF889D4D1}" type="slidenum">
              <a:rPr lang="de-DE" sz="700" b="0" baseline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/>
              <a:t>‹Nr.›</a:t>
            </a:fld>
            <a:endParaRPr lang="de-DE" sz="600" b="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"/>
          <a:stretch/>
        </p:blipFill>
        <p:spPr>
          <a:xfrm>
            <a:off x="7732310" y="4866642"/>
            <a:ext cx="1411690" cy="848358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3937379" y="5453971"/>
            <a:ext cx="418076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DPG-AK 2022 March 17/</a:t>
            </a:r>
            <a:r>
              <a:rPr lang="de-DE" sz="700" baseline="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18</a:t>
            </a:r>
            <a:endParaRPr lang="de-DE" sz="7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5" r:id="rId2"/>
    <p:sldLayoutId id="2147483677" r:id="rId3"/>
    <p:sldLayoutId id="2147483666" r:id="rId4"/>
    <p:sldLayoutId id="2147483667" r:id="rId5"/>
    <p:sldLayoutId id="2147483678" r:id="rId6"/>
    <p:sldLayoutId id="2147483670" r:id="rId7"/>
    <p:sldLayoutId id="2147483668" r:id="rId8"/>
    <p:sldLayoutId id="2147483681" r:id="rId9"/>
    <p:sldLayoutId id="2147483682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65" userDrawn="1">
          <p15:clr>
            <a:srgbClr val="F26B43"/>
          </p15:clr>
        </p15:guide>
        <p15:guide id="2" pos="3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image" Target="../media/image32.jpe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791" y="1865810"/>
            <a:ext cx="8440561" cy="19695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Kationische Nanopartikelformulierungen mit dsRNA als zielspezifisches Pflanzen-schutzmittel </a:t>
            </a:r>
            <a:r>
              <a:rPr lang="de-DE" sz="2800" dirty="0"/>
              <a:t>	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>
          <a:xfrm>
            <a:off x="471791" y="2836591"/>
            <a:ext cx="7774587" cy="838546"/>
          </a:xfrm>
          <a:ln>
            <a:noFill/>
          </a:ln>
        </p:spPr>
        <p:txBody>
          <a:bodyPr/>
          <a:lstStyle/>
          <a:p>
            <a:r>
              <a:rPr lang="en-US" u="sng" dirty="0"/>
              <a:t>Benjamin W. </a:t>
            </a:r>
            <a:r>
              <a:rPr lang="en-US" u="sng" dirty="0" smtClean="0"/>
              <a:t>Moorlach</a:t>
            </a:r>
            <a:r>
              <a:rPr lang="en-US" u="sng" baseline="30000" dirty="0" smtClean="0"/>
              <a:t>1</a:t>
            </a:r>
            <a:r>
              <a:rPr lang="en-US" dirty="0" smtClean="0"/>
              <a:t>, </a:t>
            </a:r>
            <a:r>
              <a:rPr lang="en-US" dirty="0"/>
              <a:t>Desiree Jakobs-Schönwandt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err="1"/>
              <a:t>Minna</a:t>
            </a:r>
            <a:r>
              <a:rPr lang="en-US" dirty="0"/>
              <a:t> Poranen</a:t>
            </a:r>
            <a:r>
              <a:rPr lang="en-US" baseline="30000" dirty="0"/>
              <a:t>2</a:t>
            </a:r>
            <a:r>
              <a:rPr lang="en-US" dirty="0"/>
              <a:t>, Karl-Heinz Kogel</a:t>
            </a:r>
            <a:r>
              <a:rPr lang="en-US" baseline="30000" dirty="0"/>
              <a:t>3</a:t>
            </a:r>
            <a:r>
              <a:rPr lang="en-US" dirty="0"/>
              <a:t>, Manfred </a:t>
            </a:r>
            <a:r>
              <a:rPr lang="en-US" dirty="0" smtClean="0"/>
              <a:t>Heinlein</a:t>
            </a:r>
            <a:r>
              <a:rPr lang="en-US" baseline="30000" dirty="0" smtClean="0"/>
              <a:t>4</a:t>
            </a:r>
            <a:r>
              <a:rPr lang="en-US" dirty="0"/>
              <a:t>, Anant V. </a:t>
            </a:r>
            <a:r>
              <a:rPr lang="en-US"/>
              <a:t>Patel</a:t>
            </a:r>
            <a:r>
              <a:rPr lang="en-US" baseline="30000"/>
              <a:t>1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1" y="4707626"/>
            <a:ext cx="1680201" cy="100641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992" y="4785564"/>
            <a:ext cx="1979512" cy="850537"/>
          </a:xfrm>
          <a:prstGeom prst="rect">
            <a:avLst/>
          </a:prstGeom>
        </p:spPr>
      </p:pic>
      <p:sp>
        <p:nvSpPr>
          <p:cNvPr id="7" name="Textplatzhalter 7"/>
          <p:cNvSpPr txBox="1">
            <a:spLocks/>
          </p:cNvSpPr>
          <p:nvPr/>
        </p:nvSpPr>
        <p:spPr>
          <a:xfrm>
            <a:off x="471791" y="3995519"/>
            <a:ext cx="4120064" cy="7268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0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Fachhochschule Bielefeld, Germany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Helsinki, Finland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Justus Liebig Universität, Germany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</a:t>
            </a:r>
            <a:r>
              <a:rPr lang="fr-FR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Centre National de la Recherche Scientifique, France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755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of the formulation – scanning electron microscopy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06" y="685358"/>
            <a:ext cx="4367524" cy="402204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7" y="687015"/>
            <a:ext cx="4365725" cy="402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12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D4DEB-341A-47EC-AF12-EBEC2BDB9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Formulation – nanoparticle size 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2F13FBF-217F-41D2-8724-71596717D9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00" y="1198437"/>
            <a:ext cx="2008482" cy="1849608"/>
          </a:xfrm>
          <a:prstGeom prst="rect">
            <a:avLst/>
          </a:prstGeom>
        </p:spPr>
      </p:pic>
      <p:pic>
        <p:nvPicPr>
          <p:cNvPr id="7" name="Grafik 3">
            <a:extLst>
              <a:ext uri="{FF2B5EF4-FFF2-40B4-BE49-F238E27FC236}">
                <a16:creationId xmlns:a16="http://schemas.microsoft.com/office/drawing/2014/main" id="{CBB29487-B627-4290-BE8F-0B0B3DE083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00" y="3131355"/>
            <a:ext cx="2008482" cy="184960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F2B4B2E-1AA2-4E05-98B1-F61C3F601693}"/>
              </a:ext>
            </a:extLst>
          </p:cNvPr>
          <p:cNvGrpSpPr/>
          <p:nvPr/>
        </p:nvGrpSpPr>
        <p:grpSpPr>
          <a:xfrm>
            <a:off x="2721091" y="1198437"/>
            <a:ext cx="3905728" cy="1973640"/>
            <a:chOff x="2835391" y="826175"/>
            <a:chExt cx="3905728" cy="1973640"/>
          </a:xfrm>
        </p:grpSpPr>
        <p:pic>
          <p:nvPicPr>
            <p:cNvPr id="5" name="Grafik 3">
              <a:extLst>
                <a:ext uri="{FF2B5EF4-FFF2-40B4-BE49-F238E27FC236}">
                  <a16:creationId xmlns:a16="http://schemas.microsoft.com/office/drawing/2014/main" id="{D44694D8-3E2B-4BB1-AABD-D75DE8A61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42" b="6219"/>
            <a:stretch/>
          </p:blipFill>
          <p:spPr>
            <a:xfrm>
              <a:off x="2835391" y="826175"/>
              <a:ext cx="3905728" cy="197364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7895717-ED06-4E2D-952C-E5ED92EC72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64719" y="2172847"/>
              <a:ext cx="304800" cy="328170"/>
            </a:xfrm>
            <a:prstGeom prst="straightConnector1">
              <a:avLst/>
            </a:prstGeom>
            <a:ln>
              <a:solidFill>
                <a:srgbClr val="10E433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03A4AC-69B7-4E9D-AB67-D7275B2C9646}"/>
                </a:ext>
              </a:extLst>
            </p:cNvPr>
            <p:cNvSpPr txBox="1"/>
            <p:nvPr/>
          </p:nvSpPr>
          <p:spPr>
            <a:xfrm>
              <a:off x="5438099" y="2004731"/>
              <a:ext cx="130302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800" b="1" dirty="0" err="1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Phosphorus</a:t>
              </a:r>
              <a:r>
                <a:rPr lang="de-DE" sz="800" b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de-DE" sz="800" b="1" dirty="0" err="1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peak</a:t>
              </a:r>
              <a:endParaRPr lang="en-GB" sz="8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40B34DB-C52E-4116-9C5A-6766068F5078}"/>
              </a:ext>
            </a:extLst>
          </p:cNvPr>
          <p:cNvSpPr txBox="1"/>
          <p:nvPr/>
        </p:nvSpPr>
        <p:spPr>
          <a:xfrm>
            <a:off x="2521482" y="3339502"/>
            <a:ext cx="662251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Results</a:t>
            </a:r>
            <a:r>
              <a:rPr lang="de-DE" sz="1600" b="1" dirty="0"/>
              <a:t>:  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/>
              <a:t>DLS 161,9 ± 165,8 </a:t>
            </a:r>
            <a:r>
              <a:rPr lang="de-DE" sz="1600" dirty="0" err="1"/>
              <a:t>nm</a:t>
            </a:r>
            <a:r>
              <a:rPr lang="de-DE" sz="1600" dirty="0"/>
              <a:t> and PDI </a:t>
            </a:r>
            <a:r>
              <a:rPr lang="de-DE" sz="1600" dirty="0" err="1"/>
              <a:t>of</a:t>
            </a:r>
            <a:r>
              <a:rPr lang="de-DE" sz="1600" dirty="0"/>
              <a:t> 0.2 – 0.35 (</a:t>
            </a:r>
            <a:r>
              <a:rPr lang="de-DE" sz="1600" dirty="0" err="1"/>
              <a:t>depending</a:t>
            </a:r>
            <a:r>
              <a:rPr lang="de-DE" sz="1600" dirty="0"/>
              <a:t> on </a:t>
            </a:r>
            <a:r>
              <a:rPr lang="de-DE" sz="1600" dirty="0" err="1"/>
              <a:t>formulation</a:t>
            </a:r>
            <a:r>
              <a:rPr lang="de-DE" sz="1600" dirty="0"/>
              <a:t> </a:t>
            </a:r>
            <a:r>
              <a:rPr lang="de-DE" sz="1600" dirty="0" err="1"/>
              <a:t>treatment</a:t>
            </a:r>
            <a:r>
              <a:rPr lang="de-DE" sz="1600" dirty="0"/>
              <a:t>) 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/>
              <a:t>SEM </a:t>
            </a:r>
            <a:r>
              <a:rPr lang="de-DE" sz="1600" dirty="0" err="1"/>
              <a:t>confirmed</a:t>
            </a:r>
            <a:r>
              <a:rPr lang="de-DE" sz="1600" dirty="0"/>
              <a:t> </a:t>
            </a:r>
            <a:r>
              <a:rPr lang="de-DE" sz="1600" dirty="0" err="1"/>
              <a:t>particle</a:t>
            </a:r>
            <a:r>
              <a:rPr lang="de-DE" sz="1600" dirty="0"/>
              <a:t> </a:t>
            </a:r>
            <a:r>
              <a:rPr lang="de-DE" sz="1600" dirty="0" err="1"/>
              <a:t>sizes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150 – 200 </a:t>
            </a:r>
            <a:r>
              <a:rPr lang="de-DE" sz="1600" dirty="0" err="1"/>
              <a:t>nm</a:t>
            </a:r>
            <a:r>
              <a:rPr lang="de-DE" sz="1600" dirty="0"/>
              <a:t> 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 err="1"/>
              <a:t>Some</a:t>
            </a:r>
            <a:r>
              <a:rPr lang="de-DE" sz="1600" dirty="0"/>
              <a:t> </a:t>
            </a:r>
            <a:r>
              <a:rPr lang="de-DE" sz="1600" dirty="0" err="1"/>
              <a:t>formulations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more</a:t>
            </a:r>
            <a:r>
              <a:rPr lang="de-DE" sz="1600" dirty="0"/>
              <a:t> </a:t>
            </a:r>
            <a:r>
              <a:rPr lang="de-DE" sz="1600" dirty="0" err="1"/>
              <a:t>stable</a:t>
            </a:r>
            <a:r>
              <a:rPr lang="de-DE" sz="1600" dirty="0"/>
              <a:t> </a:t>
            </a:r>
            <a:r>
              <a:rPr lang="de-DE" sz="1600" dirty="0" err="1"/>
              <a:t>than</a:t>
            </a:r>
            <a:r>
              <a:rPr lang="de-DE" sz="1600" dirty="0"/>
              <a:t> </a:t>
            </a:r>
            <a:r>
              <a:rPr lang="de-DE" sz="1600" dirty="0" err="1"/>
              <a:t>others</a:t>
            </a:r>
            <a:endParaRPr lang="de-DE" sz="1600" dirty="0"/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/>
              <a:t>The </a:t>
            </a:r>
            <a:r>
              <a:rPr lang="de-DE" sz="1600" dirty="0" err="1"/>
              <a:t>presence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phosphorus</a:t>
            </a:r>
            <a:r>
              <a:rPr lang="de-DE" sz="1600" dirty="0"/>
              <a:t> in EDX </a:t>
            </a:r>
            <a:r>
              <a:rPr lang="de-DE" sz="1600" dirty="0" err="1"/>
              <a:t>confirmed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presense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dsRNA in </a:t>
            </a:r>
            <a:r>
              <a:rPr lang="de-DE" sz="1600" dirty="0" err="1"/>
              <a:t>our</a:t>
            </a:r>
            <a:r>
              <a:rPr lang="de-DE" sz="1600" dirty="0"/>
              <a:t> </a:t>
            </a:r>
            <a:r>
              <a:rPr lang="de-DE" sz="1600" dirty="0" err="1"/>
              <a:t>formulation</a:t>
            </a:r>
            <a:endParaRPr lang="de-DE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489C55-DA4C-44FD-8F94-F8BEC1D18FDB}"/>
              </a:ext>
            </a:extLst>
          </p:cNvPr>
          <p:cNvSpPr txBox="1"/>
          <p:nvPr/>
        </p:nvSpPr>
        <p:spPr>
          <a:xfrm>
            <a:off x="3386380" y="729480"/>
            <a:ext cx="5616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Experiment:</a:t>
            </a:r>
          </a:p>
          <a:p>
            <a:r>
              <a:rPr lang="de-DE" sz="1600" dirty="0"/>
              <a:t>The </a:t>
            </a:r>
            <a:r>
              <a:rPr lang="de-DE" sz="1600" dirty="0" err="1"/>
              <a:t>formulation</a:t>
            </a:r>
            <a:r>
              <a:rPr lang="de-DE" sz="1600" dirty="0"/>
              <a:t> </a:t>
            </a:r>
            <a:r>
              <a:rPr lang="de-DE" sz="1600" dirty="0" err="1"/>
              <a:t>nanoparticles</a:t>
            </a:r>
            <a:r>
              <a:rPr lang="de-DE" sz="1600" dirty="0"/>
              <a:t> </a:t>
            </a:r>
            <a:r>
              <a:rPr lang="de-DE" sz="1600" dirty="0" err="1"/>
              <a:t>were</a:t>
            </a:r>
            <a:r>
              <a:rPr lang="de-DE" sz="1600" dirty="0"/>
              <a:t> </a:t>
            </a:r>
            <a:r>
              <a:rPr lang="de-DE" sz="1600" dirty="0" err="1"/>
              <a:t>investigated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DLS, SEM and EDX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size</a:t>
            </a:r>
            <a:r>
              <a:rPr lang="de-DE" sz="1600" dirty="0"/>
              <a:t>, </a:t>
            </a:r>
            <a:r>
              <a:rPr lang="de-DE" sz="1600" dirty="0" err="1"/>
              <a:t>size</a:t>
            </a:r>
            <a:r>
              <a:rPr lang="de-DE" sz="1600" dirty="0"/>
              <a:t> </a:t>
            </a:r>
            <a:r>
              <a:rPr lang="de-DE" sz="1600" dirty="0" err="1"/>
              <a:t>distribution</a:t>
            </a:r>
            <a:r>
              <a:rPr lang="de-DE" sz="1600" dirty="0"/>
              <a:t> and </a:t>
            </a:r>
            <a:r>
              <a:rPr lang="de-DE" sz="1600" dirty="0" err="1"/>
              <a:t>composition</a:t>
            </a:r>
            <a:r>
              <a:rPr lang="de-DE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3606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5B43-D332-4BC7-B15F-4EDAB243F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Outlook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15F17-002E-40C9-9240-ED332EC83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000" y="731520"/>
            <a:ext cx="7886700" cy="467868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/>
              <a:t>Uptake</a:t>
            </a:r>
            <a:r>
              <a:rPr lang="de-DE" dirty="0"/>
              <a:t> and </a:t>
            </a:r>
            <a:r>
              <a:rPr lang="de-DE" dirty="0" err="1"/>
              <a:t>localization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RNAi</a:t>
            </a:r>
            <a:r>
              <a:rPr lang="de-DE" dirty="0"/>
              <a:t> </a:t>
            </a:r>
            <a:r>
              <a:rPr lang="de-DE" dirty="0" err="1"/>
              <a:t>functionality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dsRNA </a:t>
            </a:r>
            <a:r>
              <a:rPr lang="de-DE" dirty="0" err="1"/>
              <a:t>formulations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tested</a:t>
            </a:r>
            <a:r>
              <a:rPr lang="de-DE" dirty="0"/>
              <a:t> on </a:t>
            </a:r>
            <a:r>
              <a:rPr lang="de-DE" i="1" dirty="0" err="1"/>
              <a:t>Verticillium</a:t>
            </a:r>
            <a:r>
              <a:rPr lang="de-DE" i="1" dirty="0"/>
              <a:t> </a:t>
            </a:r>
            <a:r>
              <a:rPr lang="de-DE" i="1" dirty="0" err="1"/>
              <a:t>longisporum</a:t>
            </a:r>
            <a:r>
              <a:rPr lang="de-DE" i="1" dirty="0"/>
              <a:t> </a:t>
            </a:r>
            <a:r>
              <a:rPr lang="de-DE" dirty="0"/>
              <a:t>in</a:t>
            </a:r>
            <a:r>
              <a:rPr lang="de-DE" i="1" dirty="0"/>
              <a:t> </a:t>
            </a:r>
            <a:r>
              <a:rPr lang="de-DE" dirty="0"/>
              <a:t>liquid </a:t>
            </a:r>
            <a:r>
              <a:rPr lang="de-DE" dirty="0" err="1"/>
              <a:t>culture</a:t>
            </a:r>
            <a:r>
              <a:rPr lang="de-DE" dirty="0"/>
              <a:t> and </a:t>
            </a:r>
            <a:r>
              <a:rPr lang="de-DE" i="1" dirty="0" err="1"/>
              <a:t>Arabidopsis</a:t>
            </a:r>
            <a:r>
              <a:rPr lang="de-DE" i="1" dirty="0"/>
              <a:t> </a:t>
            </a:r>
            <a:r>
              <a:rPr lang="de-DE" i="1" dirty="0" err="1"/>
              <a:t>thaliana</a:t>
            </a:r>
            <a:r>
              <a:rPr lang="de-DE" i="1" dirty="0"/>
              <a:t> </a:t>
            </a:r>
            <a:r>
              <a:rPr lang="de-DE" dirty="0"/>
              <a:t>and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free</a:t>
            </a:r>
            <a:r>
              <a:rPr lang="de-DE" dirty="0"/>
              <a:t> dsRNA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Foto von JLU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Further </a:t>
            </a: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and 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nanoformulations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Development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carrier</a:t>
            </a:r>
            <a:r>
              <a:rPr lang="de-DE" dirty="0"/>
              <a:t> liquid </a:t>
            </a:r>
            <a:r>
              <a:rPr lang="de-DE" dirty="0" err="1"/>
              <a:t>for</a:t>
            </a:r>
            <a:r>
              <a:rPr lang="de-DE" dirty="0"/>
              <a:t> spray </a:t>
            </a:r>
            <a:r>
              <a:rPr lang="de-DE" dirty="0" err="1"/>
              <a:t>application</a:t>
            </a:r>
            <a:r>
              <a:rPr lang="de-DE" dirty="0"/>
              <a:t>: </a:t>
            </a:r>
            <a:r>
              <a:rPr lang="de-DE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Surfactants</a:t>
            </a:r>
            <a:r>
              <a:rPr lang="de-DE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de-DE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antifoam</a:t>
            </a:r>
            <a:r>
              <a:rPr lang="de-DE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de-DE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penetetrants</a:t>
            </a:r>
            <a:r>
              <a:rPr lang="de-DE" dirty="0">
                <a:latin typeface="Verdana" pitchFamily="34" charset="0"/>
                <a:ea typeface="Verdana" pitchFamily="34" charset="0"/>
                <a:cs typeface="Verdana" pitchFamily="34" charset="0"/>
              </a:rPr>
              <a:t>, … </a:t>
            </a:r>
          </a:p>
          <a:p>
            <a:pPr>
              <a:lnSpc>
                <a:spcPct val="150000"/>
              </a:lnSpc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/>
              <a:t>Upscaling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dsRNA </a:t>
            </a:r>
            <a:r>
              <a:rPr lang="de-DE" dirty="0" err="1"/>
              <a:t>production</a:t>
            </a:r>
            <a:r>
              <a:rPr lang="de-DE" dirty="0"/>
              <a:t> (Phi 6 </a:t>
            </a:r>
            <a:r>
              <a:rPr lang="de-DE" dirty="0" err="1"/>
              <a:t>polymerase</a:t>
            </a:r>
            <a:r>
              <a:rPr lang="de-DE" dirty="0"/>
              <a:t> in </a:t>
            </a:r>
            <a:r>
              <a:rPr lang="de-DE" dirty="0" err="1"/>
              <a:t>bacterial</a:t>
            </a:r>
            <a:r>
              <a:rPr lang="de-DE" dirty="0"/>
              <a:t> host)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942E7B8-1D27-4016-890B-E9130511A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513" r="6835" b="8829"/>
          <a:stretch/>
        </p:blipFill>
        <p:spPr>
          <a:xfrm>
            <a:off x="754521" y="1657982"/>
            <a:ext cx="3390900" cy="939798"/>
          </a:xfrm>
          <a:prstGeom prst="rect">
            <a:avLst/>
          </a:prstGeom>
          <a:ln>
            <a:noFill/>
          </a:ln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41EC4AC4-B4CA-47D5-B44B-00ECC90D09E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5000" contrast="10000"/>
          </a:blip>
          <a:stretch>
            <a:fillRect/>
          </a:stretch>
        </p:blipFill>
        <p:spPr>
          <a:xfrm>
            <a:off x="4145421" y="1596659"/>
            <a:ext cx="2280720" cy="192604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311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1071" r="19545" b="4488"/>
          <a:stretch/>
        </p:blipFill>
        <p:spPr>
          <a:xfrm>
            <a:off x="1613146" y="-1"/>
            <a:ext cx="2214530" cy="241971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613146" cy="2419720"/>
          </a:xfrm>
          <a:prstGeom prst="rect">
            <a:avLst/>
          </a:prstGeom>
        </p:spPr>
      </p:pic>
      <p:pic>
        <p:nvPicPr>
          <p:cNvPr id="10" name="Picture 27">
            <a:extLst>
              <a:ext uri="{FF2B5EF4-FFF2-40B4-BE49-F238E27FC236}">
                <a16:creationId xmlns:a16="http://schemas.microsoft.com/office/drawing/2014/main" id="{E9B2C01C-97F5-DE4A-ABD8-5E73230884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4565" y="4892557"/>
            <a:ext cx="673500" cy="322109"/>
          </a:xfrm>
          <a:prstGeom prst="rect">
            <a:avLst/>
          </a:prstGeom>
        </p:spPr>
      </p:pic>
      <p:pic>
        <p:nvPicPr>
          <p:cNvPr id="7" name="Picture 10" descr="University of Helsinki | Brands of the World™ | Download vector logos and  logotypes">
            <a:extLst>
              <a:ext uri="{FF2B5EF4-FFF2-40B4-BE49-F238E27FC236}">
                <a16:creationId xmlns:a16="http://schemas.microsoft.com/office/drawing/2014/main" id="{472395DA-AE11-5E46-B9BC-35CE1DA92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46" t="11041" r="-4346" b="22712"/>
          <a:stretch/>
        </p:blipFill>
        <p:spPr bwMode="auto">
          <a:xfrm>
            <a:off x="3856157" y="4829221"/>
            <a:ext cx="1296547" cy="86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Link zur Startseite">
            <a:extLst>
              <a:ext uri="{FF2B5EF4-FFF2-40B4-BE49-F238E27FC236}">
                <a16:creationId xmlns:a16="http://schemas.microsoft.com/office/drawing/2014/main" id="{42900CF8-A279-B848-B10B-DF3009386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0607" y="5150885"/>
            <a:ext cx="1425097" cy="54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327640BD-2CFD-FE4F-BE80-F9737F88F3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4565" y="5249712"/>
            <a:ext cx="934789" cy="40507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12096" r="2673" b="12968"/>
          <a:stretch/>
        </p:blipFill>
        <p:spPr>
          <a:xfrm>
            <a:off x="1731157" y="5218886"/>
            <a:ext cx="1997869" cy="466726"/>
          </a:xfrm>
          <a:prstGeom prst="rect">
            <a:avLst/>
          </a:prstGeom>
        </p:spPr>
      </p:pic>
      <p:pic>
        <p:nvPicPr>
          <p:cNvPr id="6" name="Grafik 4">
            <a:extLst>
              <a:ext uri="{FF2B5EF4-FFF2-40B4-BE49-F238E27FC236}">
                <a16:creationId xmlns:a16="http://schemas.microsoft.com/office/drawing/2014/main" id="{8204E7C7-7DD9-493A-8EC8-3877AE6F4E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6" y="5033871"/>
            <a:ext cx="1402564" cy="60264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8" r="16116"/>
          <a:stretch/>
        </p:blipFill>
        <p:spPr>
          <a:xfrm>
            <a:off x="3827676" y="0"/>
            <a:ext cx="2821425" cy="2420868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0" y="0"/>
            <a:ext cx="6649101" cy="2422800"/>
          </a:xfrm>
          <a:prstGeom prst="rect">
            <a:avLst/>
          </a:prstGeom>
          <a:noFill/>
          <a:ln>
            <a:solidFill>
              <a:srgbClr val="A2A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el 4"/>
          <p:cNvSpPr txBox="1">
            <a:spLocks/>
          </p:cNvSpPr>
          <p:nvPr/>
        </p:nvSpPr>
        <p:spPr>
          <a:xfrm>
            <a:off x="676966" y="3326973"/>
            <a:ext cx="5972135" cy="79656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ts val="288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sz="2800" dirty="0"/>
              <a:t>Vielen Dank für die Aufmerksamkeit.</a:t>
            </a:r>
          </a:p>
        </p:txBody>
      </p:sp>
    </p:spTree>
    <p:extLst>
      <p:ext uri="{BB962C8B-B14F-4D97-AF65-F5344CB8AC3E}">
        <p14:creationId xmlns:p14="http://schemas.microsoft.com/office/powerpoint/2010/main" val="1357088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0100" y="640944"/>
            <a:ext cx="8826500" cy="472163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900" dirty="0"/>
              <a:t>[1] Yan, S., Ren, B.-Y., Shen, J., Nanoparticle-mediated double-stranded RNA delivery system: A promising approach for sustainable pest management. </a:t>
            </a:r>
            <a:r>
              <a:rPr lang="en-US" sz="900" i="1" dirty="0"/>
              <a:t>Insect Science </a:t>
            </a:r>
            <a:r>
              <a:rPr lang="en-US" sz="900" dirty="0"/>
              <a:t>2021, </a:t>
            </a:r>
            <a:r>
              <a:rPr lang="en-US" sz="900" i="1" dirty="0"/>
              <a:t>28</a:t>
            </a:r>
            <a:r>
              <a:rPr lang="en-US" sz="900" dirty="0"/>
              <a:t>, 21-34.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900" dirty="0"/>
              <a:t>[2] Rank, A. P., Koch, A., Lab-to-Field Transition of RNA Spray Applications - How Far Are We? </a:t>
            </a:r>
            <a:r>
              <a:rPr lang="en-US" sz="900" i="1" dirty="0"/>
              <a:t>Frontiers in Plant Science </a:t>
            </a:r>
            <a:r>
              <a:rPr lang="en-US" sz="900" dirty="0"/>
              <a:t>2021, </a:t>
            </a:r>
            <a:r>
              <a:rPr lang="en-US" sz="900" i="1" dirty="0"/>
              <a:t>12</a:t>
            </a:r>
            <a:r>
              <a:rPr lang="en-US" sz="900" dirty="0"/>
              <a:t>.</a:t>
            </a:r>
            <a:endParaRPr lang="en-US" sz="900" i="1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900" dirty="0"/>
              <a:t>[3] </a:t>
            </a:r>
            <a:r>
              <a:rPr lang="en-US" sz="900" dirty="0" err="1"/>
              <a:t>Vurro</a:t>
            </a:r>
            <a:r>
              <a:rPr lang="en-US" sz="900" dirty="0"/>
              <a:t> M, Miguel-Rojas C, Perez-de-</a:t>
            </a:r>
            <a:r>
              <a:rPr lang="en-US" sz="900" dirty="0" err="1"/>
              <a:t>Luque</a:t>
            </a:r>
            <a:r>
              <a:rPr lang="en-US" sz="900" dirty="0"/>
              <a:t> A: Safe nanotechnologies for increasing the effectiveness of environmentally friendly natural agrochemicals. </a:t>
            </a:r>
            <a:r>
              <a:rPr lang="en-US" sz="900" i="1" dirty="0"/>
              <a:t>Pest </a:t>
            </a:r>
            <a:r>
              <a:rPr lang="en-US" sz="900" i="1" dirty="0" err="1"/>
              <a:t>Manag</a:t>
            </a:r>
            <a:r>
              <a:rPr lang="en-US" sz="900" i="1" dirty="0"/>
              <a:t> </a:t>
            </a:r>
            <a:r>
              <a:rPr lang="en-US" sz="900" i="1" dirty="0" err="1"/>
              <a:t>Sci</a:t>
            </a:r>
            <a:r>
              <a:rPr lang="en-US" sz="900" i="1" dirty="0"/>
              <a:t> </a:t>
            </a:r>
            <a:r>
              <a:rPr lang="en-US" sz="900" dirty="0"/>
              <a:t>2019, 75:2403-2412.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900" dirty="0"/>
              <a:t>[4] </a:t>
            </a:r>
            <a:r>
              <a:rPr lang="en-US" sz="900" dirty="0" err="1"/>
              <a:t>Christiaens</a:t>
            </a:r>
            <a:r>
              <a:rPr lang="en-US" sz="900" dirty="0"/>
              <a:t>, O., </a:t>
            </a:r>
            <a:r>
              <a:rPr lang="en-US" sz="900" dirty="0" err="1"/>
              <a:t>Tardajos</a:t>
            </a:r>
            <a:r>
              <a:rPr lang="en-US" sz="900" dirty="0"/>
              <a:t>, M. G., Martinez Reyna, Z. L., Dash, M.</a:t>
            </a:r>
            <a:r>
              <a:rPr lang="en-US" sz="900" i="1" dirty="0"/>
              <a:t>, et al.</a:t>
            </a:r>
            <a:r>
              <a:rPr lang="en-US" sz="900" dirty="0"/>
              <a:t>, Increased RNAi Efficacy in </a:t>
            </a:r>
            <a:r>
              <a:rPr lang="en-US" sz="900" dirty="0" err="1"/>
              <a:t>Spodoptera</a:t>
            </a:r>
            <a:r>
              <a:rPr lang="en-US" sz="900" dirty="0"/>
              <a:t> </a:t>
            </a:r>
            <a:r>
              <a:rPr lang="en-US" sz="900" dirty="0" err="1"/>
              <a:t>exigua</a:t>
            </a:r>
            <a:r>
              <a:rPr lang="en-US" sz="900" dirty="0"/>
              <a:t> via the Formulation of dsRNA With </a:t>
            </a:r>
            <a:r>
              <a:rPr lang="en-US" sz="900" dirty="0" err="1"/>
              <a:t>Guanylated</a:t>
            </a:r>
            <a:r>
              <a:rPr lang="en-US" sz="900" dirty="0"/>
              <a:t> Polymers. </a:t>
            </a:r>
            <a:r>
              <a:rPr lang="en-US" sz="900" i="1" dirty="0"/>
              <a:t>Front </a:t>
            </a:r>
            <a:r>
              <a:rPr lang="en-US" sz="900" i="1" dirty="0" err="1"/>
              <a:t>Physiol</a:t>
            </a:r>
            <a:r>
              <a:rPr lang="en-US" sz="900" i="1" dirty="0"/>
              <a:t> </a:t>
            </a:r>
            <a:r>
              <a:rPr lang="en-US" sz="900" dirty="0"/>
              <a:t>2018, </a:t>
            </a:r>
            <a:r>
              <a:rPr lang="en-US" sz="900" i="1" dirty="0"/>
              <a:t>9</a:t>
            </a:r>
            <a:r>
              <a:rPr lang="en-US" sz="900" dirty="0"/>
              <a:t>, 316.</a:t>
            </a:r>
            <a:endParaRPr lang="en-US" sz="900" i="1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900" dirty="0"/>
              <a:t>[5] </a:t>
            </a:r>
            <a:r>
              <a:rPr lang="en-US" sz="900" dirty="0" err="1"/>
              <a:t>Mitter</a:t>
            </a:r>
            <a:r>
              <a:rPr lang="en-US" sz="900" dirty="0"/>
              <a:t>, N., Worrall, E. A., Robinson, K. E., Xu, Z. P., Carroll, B. J., Induction of virus resistance by exogenous application of double-stranded RNA. </a:t>
            </a:r>
            <a:r>
              <a:rPr lang="en-US" sz="900" i="1" dirty="0" err="1"/>
              <a:t>Curr</a:t>
            </a:r>
            <a:r>
              <a:rPr lang="en-US" sz="900" i="1" dirty="0"/>
              <a:t> </a:t>
            </a:r>
            <a:r>
              <a:rPr lang="en-US" sz="900" i="1" dirty="0" err="1"/>
              <a:t>Opin</a:t>
            </a:r>
            <a:r>
              <a:rPr lang="en-US" sz="900" i="1" dirty="0"/>
              <a:t> </a:t>
            </a:r>
            <a:r>
              <a:rPr lang="en-US" sz="900" i="1" dirty="0" err="1"/>
              <a:t>Virol</a:t>
            </a:r>
            <a:r>
              <a:rPr lang="en-US" sz="900" i="1" dirty="0"/>
              <a:t> </a:t>
            </a:r>
            <a:r>
              <a:rPr lang="en-US" sz="900" dirty="0"/>
              <a:t>2017, </a:t>
            </a:r>
            <a:r>
              <a:rPr lang="en-US" sz="900" i="1" dirty="0"/>
              <a:t>26</a:t>
            </a:r>
            <a:r>
              <a:rPr lang="en-US" sz="900" dirty="0"/>
              <a:t>, 49-55.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900" dirty="0"/>
              <a:t>[6] Worrall, E. A., Bravo-</a:t>
            </a:r>
            <a:r>
              <a:rPr lang="en-US" sz="900" dirty="0" err="1"/>
              <a:t>Cazar</a:t>
            </a:r>
            <a:r>
              <a:rPr lang="en-US" sz="900" dirty="0"/>
              <a:t>, A., </a:t>
            </a:r>
            <a:r>
              <a:rPr lang="en-US" sz="900" dirty="0" err="1"/>
              <a:t>Nilon</a:t>
            </a:r>
            <a:r>
              <a:rPr lang="en-US" sz="900" dirty="0"/>
              <a:t>, A. T., Fletcher, S. J.</a:t>
            </a:r>
            <a:r>
              <a:rPr lang="en-US" sz="900" i="1" dirty="0"/>
              <a:t>, et al.</a:t>
            </a:r>
            <a:r>
              <a:rPr lang="en-US" sz="900" dirty="0"/>
              <a:t>, Exogenous Application of RNAi-Inducing Double-Stranded RNA Inhibits Aphid-Mediated Transmission of a Plant Virus. </a:t>
            </a:r>
            <a:r>
              <a:rPr lang="en-US" sz="900" i="1" dirty="0"/>
              <a:t>Front Plant </a:t>
            </a:r>
            <a:r>
              <a:rPr lang="en-US" sz="900" i="1" dirty="0" err="1"/>
              <a:t>Sci</a:t>
            </a:r>
            <a:r>
              <a:rPr lang="en-US" sz="900" i="1" dirty="0"/>
              <a:t> </a:t>
            </a:r>
            <a:r>
              <a:rPr lang="en-US" sz="900" dirty="0"/>
              <a:t>2019, </a:t>
            </a:r>
            <a:r>
              <a:rPr lang="en-US" sz="900" i="1" dirty="0"/>
              <a:t>10</a:t>
            </a:r>
            <a:r>
              <a:rPr lang="en-US" sz="900" dirty="0"/>
              <a:t>, 265.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900" dirty="0"/>
              <a:t>[7] </a:t>
            </a:r>
            <a:r>
              <a:rPr lang="en-US" sz="900" dirty="0" err="1"/>
              <a:t>Mosa</a:t>
            </a:r>
            <a:r>
              <a:rPr lang="en-US" sz="900" dirty="0"/>
              <a:t>, M. A., Youssef, K., Topical delivery of host induced RNAi silencing by layered double hydroxide </a:t>
            </a:r>
            <a:r>
              <a:rPr lang="en-US" sz="900" dirty="0" err="1"/>
              <a:t>nanosheets</a:t>
            </a:r>
            <a:r>
              <a:rPr lang="en-US" sz="900" dirty="0"/>
              <a:t>: An efficient tool to decipher pathogenicity gene function of </a:t>
            </a:r>
            <a:r>
              <a:rPr lang="en-US" sz="900" dirty="0" err="1"/>
              <a:t>Fusarium</a:t>
            </a:r>
            <a:r>
              <a:rPr lang="en-US" sz="900" dirty="0"/>
              <a:t> crown and root rot in tomato. </a:t>
            </a:r>
            <a:r>
              <a:rPr lang="en-US" sz="900" i="1" dirty="0"/>
              <a:t>Physiol. Mol. Plant </a:t>
            </a:r>
            <a:r>
              <a:rPr lang="en-US" sz="900" i="1" dirty="0" err="1"/>
              <a:t>Pathol</a:t>
            </a:r>
            <a:r>
              <a:rPr lang="en-US" sz="900" i="1" dirty="0"/>
              <a:t>. </a:t>
            </a:r>
            <a:r>
              <a:rPr lang="en-US" sz="900" dirty="0"/>
              <a:t>2021, </a:t>
            </a:r>
            <a:r>
              <a:rPr lang="en-US" sz="900" i="1" dirty="0"/>
              <a:t>115</a:t>
            </a:r>
            <a:r>
              <a:rPr lang="en-US" sz="900" dirty="0"/>
              <a:t>, 16.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900" dirty="0"/>
              <a:t>[8] </a:t>
            </a:r>
            <a:r>
              <a:rPr lang="en-US" sz="900" dirty="0" err="1"/>
              <a:t>Unnamalai</a:t>
            </a:r>
            <a:r>
              <a:rPr lang="en-US" sz="900" dirty="0"/>
              <a:t>, N., Kang, B. G., Lee, W. S., Cationic oligopeptide-mediated delivery of dsRNA for post-transcriptional gene silencing in plant cells. </a:t>
            </a:r>
            <a:r>
              <a:rPr lang="en-US" sz="900" i="1" dirty="0" err="1"/>
              <a:t>Febs</a:t>
            </a:r>
            <a:r>
              <a:rPr lang="en-US" sz="900" i="1" dirty="0"/>
              <a:t> Lett </a:t>
            </a:r>
            <a:r>
              <a:rPr lang="en-US" sz="900" dirty="0"/>
              <a:t>2004, </a:t>
            </a:r>
            <a:r>
              <a:rPr lang="en-US" sz="900" i="1" dirty="0"/>
              <a:t>566</a:t>
            </a:r>
            <a:r>
              <a:rPr lang="en-US" sz="900" dirty="0"/>
              <a:t>, 307-310.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900" dirty="0"/>
              <a:t>[9] </a:t>
            </a:r>
            <a:r>
              <a:rPr lang="en-US" sz="900" dirty="0" err="1"/>
              <a:t>Numata</a:t>
            </a:r>
            <a:r>
              <a:rPr lang="en-US" sz="900" dirty="0"/>
              <a:t>, K., </a:t>
            </a:r>
            <a:r>
              <a:rPr lang="en-US" sz="900" dirty="0" err="1"/>
              <a:t>Ohtani</a:t>
            </a:r>
            <a:r>
              <a:rPr lang="en-US" sz="900" dirty="0"/>
              <a:t>, M., </a:t>
            </a:r>
            <a:r>
              <a:rPr lang="en-US" sz="900" dirty="0" err="1"/>
              <a:t>Yoshizumi</a:t>
            </a:r>
            <a:r>
              <a:rPr lang="en-US" sz="900" dirty="0"/>
              <a:t>, T., </a:t>
            </a:r>
            <a:r>
              <a:rPr lang="en-US" sz="900" dirty="0" err="1"/>
              <a:t>Demura</a:t>
            </a:r>
            <a:r>
              <a:rPr lang="en-US" sz="900" dirty="0"/>
              <a:t>, T., Kodama, Y., Local gene silencing in plants via synthetic dsRNA and carrier peptide. </a:t>
            </a:r>
            <a:r>
              <a:rPr lang="en-US" sz="900" i="1" dirty="0"/>
              <a:t>Plant </a:t>
            </a:r>
            <a:r>
              <a:rPr lang="en-US" sz="900" i="1" dirty="0" err="1"/>
              <a:t>Biotechnol</a:t>
            </a:r>
            <a:r>
              <a:rPr lang="en-US" sz="900" i="1" dirty="0"/>
              <a:t> J </a:t>
            </a:r>
            <a:r>
              <a:rPr lang="en-US" sz="900" dirty="0"/>
              <a:t>2014, </a:t>
            </a:r>
            <a:r>
              <a:rPr lang="en-US" sz="900" i="1" dirty="0"/>
              <a:t>12</a:t>
            </a:r>
            <a:r>
              <a:rPr lang="en-US" sz="900" dirty="0"/>
              <a:t>, 1027-1034.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900" dirty="0"/>
              <a:t>[10] Jiang, L., Ding, L., He, B. C., Shen, J.</a:t>
            </a:r>
            <a:r>
              <a:rPr lang="en-US" sz="900" i="1" dirty="0"/>
              <a:t>, et al.</a:t>
            </a:r>
            <a:r>
              <a:rPr lang="en-US" sz="900" dirty="0"/>
              <a:t>, Systemic gene silencing in plants triggered by fluorescent nanoparticle-delivered double-stranded RNA. </a:t>
            </a:r>
            <a:r>
              <a:rPr lang="en-US" sz="900" i="1" dirty="0"/>
              <a:t>Nanoscale </a:t>
            </a:r>
            <a:r>
              <a:rPr lang="en-US" sz="900" dirty="0"/>
              <a:t>2014, </a:t>
            </a:r>
            <a:r>
              <a:rPr lang="en-US" sz="900" i="1" dirty="0"/>
              <a:t>6</a:t>
            </a:r>
            <a:r>
              <a:rPr lang="en-US" sz="900" dirty="0"/>
              <a:t>, 9965-9969.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de-DE" sz="900" dirty="0"/>
              <a:t>[11] Zhang, H., </a:t>
            </a:r>
            <a:r>
              <a:rPr lang="de-DE" sz="900" dirty="0" err="1"/>
              <a:t>Demirer</a:t>
            </a:r>
            <a:r>
              <a:rPr lang="de-DE" sz="900" dirty="0"/>
              <a:t>, G. S., Zhang, H., </a:t>
            </a:r>
            <a:r>
              <a:rPr lang="de-DE" sz="900" dirty="0" err="1"/>
              <a:t>Ye</a:t>
            </a:r>
            <a:r>
              <a:rPr lang="de-DE" sz="900" dirty="0"/>
              <a:t>, T.</a:t>
            </a:r>
            <a:r>
              <a:rPr lang="de-DE" sz="900" i="1" dirty="0"/>
              <a:t>, et al.</a:t>
            </a:r>
            <a:r>
              <a:rPr lang="de-DE" sz="900" dirty="0"/>
              <a:t>, DNA </a:t>
            </a:r>
            <a:r>
              <a:rPr lang="de-DE" sz="900" dirty="0" err="1"/>
              <a:t>nanostructures</a:t>
            </a:r>
            <a:r>
              <a:rPr lang="de-DE" sz="900" dirty="0"/>
              <a:t> </a:t>
            </a:r>
            <a:r>
              <a:rPr lang="de-DE" sz="900" dirty="0" err="1"/>
              <a:t>coordinate</a:t>
            </a:r>
            <a:r>
              <a:rPr lang="de-DE" sz="900" dirty="0"/>
              <a:t> </a:t>
            </a:r>
            <a:r>
              <a:rPr lang="de-DE" sz="900" dirty="0" err="1"/>
              <a:t>gene</a:t>
            </a:r>
            <a:r>
              <a:rPr lang="de-DE" sz="900" dirty="0"/>
              <a:t> </a:t>
            </a:r>
            <a:r>
              <a:rPr lang="de-DE" sz="900" dirty="0" err="1"/>
              <a:t>silencing</a:t>
            </a:r>
            <a:r>
              <a:rPr lang="de-DE" sz="900" dirty="0"/>
              <a:t> in </a:t>
            </a:r>
            <a:r>
              <a:rPr lang="de-DE" sz="900" dirty="0" err="1"/>
              <a:t>mature</a:t>
            </a:r>
            <a:r>
              <a:rPr lang="de-DE" sz="900" dirty="0"/>
              <a:t> </a:t>
            </a:r>
            <a:r>
              <a:rPr lang="de-DE" sz="900" dirty="0" err="1"/>
              <a:t>plants</a:t>
            </a:r>
            <a:r>
              <a:rPr lang="de-DE" sz="900" dirty="0"/>
              <a:t>. </a:t>
            </a:r>
            <a:r>
              <a:rPr lang="pl-PL" sz="900" i="1" dirty="0"/>
              <a:t>Proc Natl Acad Sci U S A </a:t>
            </a:r>
            <a:r>
              <a:rPr lang="pl-PL" sz="900" dirty="0"/>
              <a:t>2019, </a:t>
            </a:r>
            <a:r>
              <a:rPr lang="pl-PL" sz="900" i="1" dirty="0"/>
              <a:t>116</a:t>
            </a:r>
            <a:r>
              <a:rPr lang="pl-PL" sz="900" dirty="0"/>
              <a:t>, 7543-7548.</a:t>
            </a:r>
            <a:endParaRPr lang="de-DE" sz="9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pl-PL" sz="900" dirty="0"/>
              <a:t>[1</a:t>
            </a:r>
            <a:r>
              <a:rPr lang="de-DE" sz="900" dirty="0"/>
              <a:t>2</a:t>
            </a:r>
            <a:r>
              <a:rPr lang="pl-PL" sz="900" dirty="0"/>
              <a:t>] Zhang, H., Zhang, H. L., Demirer, G. S., Gonzalez-Grandio, E.</a:t>
            </a:r>
            <a:r>
              <a:rPr lang="pl-PL" sz="900" i="1" dirty="0"/>
              <a:t>, et al.</a:t>
            </a:r>
            <a:r>
              <a:rPr lang="en-US" sz="900" dirty="0"/>
              <a:t>, Engineering DNA nanostructures for siRNA delivery in plants. </a:t>
            </a:r>
            <a:r>
              <a:rPr lang="en-US" sz="900" i="1" dirty="0"/>
              <a:t>Nat </a:t>
            </a:r>
            <a:r>
              <a:rPr lang="en-US" sz="900" i="1" dirty="0" err="1"/>
              <a:t>Protoc</a:t>
            </a:r>
            <a:r>
              <a:rPr lang="en-US" sz="900" i="1" dirty="0"/>
              <a:t> </a:t>
            </a:r>
            <a:r>
              <a:rPr lang="en-US" sz="900" dirty="0"/>
              <a:t>2020, </a:t>
            </a:r>
            <a:r>
              <a:rPr lang="en-US" sz="900" i="1" dirty="0"/>
              <a:t>15</a:t>
            </a:r>
            <a:r>
              <a:rPr lang="en-US" sz="900" dirty="0"/>
              <a:t>, 3064-3087.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900" dirty="0"/>
              <a:t>[13] Islam, M. T., Davis, Z., Chen, L. S., </a:t>
            </a:r>
            <a:r>
              <a:rPr lang="en-US" sz="900" dirty="0" err="1"/>
              <a:t>Englaender</a:t>
            </a:r>
            <a:r>
              <a:rPr lang="en-US" sz="900" dirty="0"/>
              <a:t>, J.</a:t>
            </a:r>
            <a:r>
              <a:rPr lang="en-US" sz="900" i="1" dirty="0"/>
              <a:t>, et al.</a:t>
            </a:r>
            <a:r>
              <a:rPr lang="en-US" sz="900" dirty="0"/>
              <a:t>, </a:t>
            </a:r>
            <a:r>
              <a:rPr lang="en-US" sz="900" dirty="0" err="1"/>
              <a:t>Minicell</a:t>
            </a:r>
            <a:r>
              <a:rPr lang="en-US" sz="900" dirty="0"/>
              <a:t>-based fungal RNAi delivery for sustainable crop protection. </a:t>
            </a:r>
            <a:r>
              <a:rPr lang="en-US" sz="900" i="1" dirty="0" err="1"/>
              <a:t>Microb</a:t>
            </a:r>
            <a:r>
              <a:rPr lang="en-US" sz="900" i="1" dirty="0"/>
              <a:t> </a:t>
            </a:r>
            <a:r>
              <a:rPr lang="en-US" sz="900" i="1" dirty="0" err="1"/>
              <a:t>Biotechnol</a:t>
            </a:r>
            <a:r>
              <a:rPr lang="en-US" sz="900" i="1" dirty="0"/>
              <a:t> </a:t>
            </a:r>
            <a:r>
              <a:rPr lang="en-US" sz="900" dirty="0"/>
              <a:t>2021, </a:t>
            </a:r>
            <a:r>
              <a:rPr lang="en-US" sz="900" i="1" dirty="0"/>
              <a:t>14</a:t>
            </a:r>
            <a:r>
              <a:rPr lang="en-US" sz="900" dirty="0"/>
              <a:t>, 1847-1856.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900" dirty="0"/>
              <a:t>[14] </a:t>
            </a:r>
            <a:r>
              <a:rPr lang="en-US" sz="900" dirty="0" err="1"/>
              <a:t>Taning</a:t>
            </a:r>
            <a:r>
              <a:rPr lang="en-US" sz="900" dirty="0"/>
              <a:t> CNT, </a:t>
            </a:r>
            <a:r>
              <a:rPr lang="en-US" sz="900" dirty="0" err="1"/>
              <a:t>Christiaens</a:t>
            </a:r>
            <a:r>
              <a:rPr lang="en-US" sz="900" dirty="0"/>
              <a:t> O, Li X, </a:t>
            </a:r>
            <a:r>
              <a:rPr lang="en-US" sz="900" dirty="0" err="1"/>
              <a:t>Swevers</a:t>
            </a:r>
            <a:r>
              <a:rPr lang="en-US" sz="900" dirty="0"/>
              <a:t> L, </a:t>
            </a:r>
            <a:r>
              <a:rPr lang="en-US" sz="900" dirty="0" err="1"/>
              <a:t>Casteels</a:t>
            </a:r>
            <a:r>
              <a:rPr lang="en-US" sz="900" dirty="0"/>
              <a:t> H, </a:t>
            </a:r>
            <a:r>
              <a:rPr lang="en-US" sz="900" dirty="0" err="1"/>
              <a:t>Maes</a:t>
            </a:r>
            <a:r>
              <a:rPr lang="en-US" sz="900" dirty="0"/>
              <a:t> M, </a:t>
            </a:r>
            <a:r>
              <a:rPr lang="en-US" sz="900" dirty="0" err="1"/>
              <a:t>Smagghe</a:t>
            </a:r>
            <a:r>
              <a:rPr lang="en-US" sz="900" dirty="0"/>
              <a:t> G: Engineered flock house virus for targeted gene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900" dirty="0"/>
              <a:t>suppression through RNAi in fruit flies (</a:t>
            </a:r>
            <a:r>
              <a:rPr lang="en-US" sz="900" i="1" dirty="0"/>
              <a:t>Drosophila melanogaster</a:t>
            </a:r>
            <a:r>
              <a:rPr lang="en-US" sz="900" dirty="0"/>
              <a:t>) in vitro and in vivo. </a:t>
            </a:r>
            <a:r>
              <a:rPr lang="en-US" sz="900" i="1" dirty="0"/>
              <a:t>Front </a:t>
            </a:r>
            <a:r>
              <a:rPr lang="en-US" sz="900" i="1" dirty="0" err="1"/>
              <a:t>Physiol</a:t>
            </a:r>
            <a:r>
              <a:rPr lang="en-US" sz="900" i="1" dirty="0"/>
              <a:t> </a:t>
            </a:r>
            <a:r>
              <a:rPr lang="en-US" sz="900" dirty="0"/>
              <a:t>2018, 9:805.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900" dirty="0"/>
              <a:t>[15] </a:t>
            </a:r>
            <a:r>
              <a:rPr lang="en-GB" sz="900" b="0" i="0" dirty="0">
                <a:solidFill>
                  <a:srgbClr val="000000"/>
                </a:solidFill>
                <a:effectLst/>
              </a:rPr>
              <a:t>Huan Zhang, </a:t>
            </a:r>
            <a:r>
              <a:rPr lang="en-GB" sz="900" b="0" i="0" dirty="0" err="1">
                <a:solidFill>
                  <a:srgbClr val="000000"/>
                </a:solidFill>
                <a:effectLst/>
              </a:rPr>
              <a:t>Yuhong</a:t>
            </a:r>
            <a:r>
              <a:rPr lang="en-GB" sz="900" b="0" i="0" dirty="0">
                <a:solidFill>
                  <a:srgbClr val="000000"/>
                </a:solidFill>
                <a:effectLst/>
              </a:rPr>
              <a:t> Cao, </a:t>
            </a:r>
            <a:r>
              <a:rPr lang="en-GB" sz="900" b="0" i="0" dirty="0" err="1">
                <a:solidFill>
                  <a:srgbClr val="000000"/>
                </a:solidFill>
                <a:effectLst/>
              </a:rPr>
              <a:t>Dawei</a:t>
            </a:r>
            <a:r>
              <a:rPr lang="en-GB" sz="900" b="0" i="0" dirty="0">
                <a:solidFill>
                  <a:srgbClr val="000000"/>
                </a:solidFill>
                <a:effectLst/>
              </a:rPr>
              <a:t> Xu, Natalie S. Goh, </a:t>
            </a:r>
            <a:r>
              <a:rPr lang="en-GB" sz="900" b="0" i="0" dirty="0" err="1">
                <a:solidFill>
                  <a:srgbClr val="000000"/>
                </a:solidFill>
                <a:effectLst/>
              </a:rPr>
              <a:t>Gozde</a:t>
            </a:r>
            <a:r>
              <a:rPr lang="en-GB" sz="900" b="0" i="0" dirty="0">
                <a:solidFill>
                  <a:srgbClr val="000000"/>
                </a:solidFill>
                <a:effectLst/>
              </a:rPr>
              <a:t> S. </a:t>
            </a:r>
            <a:r>
              <a:rPr lang="en-GB" sz="900" b="0" i="0" dirty="0" err="1">
                <a:solidFill>
                  <a:srgbClr val="000000"/>
                </a:solidFill>
                <a:effectLst/>
              </a:rPr>
              <a:t>Demirer</a:t>
            </a:r>
            <a:r>
              <a:rPr lang="en-GB" sz="900" b="0" i="0" dirty="0">
                <a:solidFill>
                  <a:srgbClr val="000000"/>
                </a:solidFill>
                <a:effectLst/>
              </a:rPr>
              <a:t>, et al., Gold-Nanocluster-Mediated Delivery of siRNA to Intact Plant Cells for Efficient Gene Knockdown </a:t>
            </a:r>
            <a:r>
              <a:rPr lang="en-GB" sz="900" b="0" i="1" dirty="0">
                <a:solidFill>
                  <a:srgbClr val="000000"/>
                </a:solidFill>
                <a:effectLst/>
              </a:rPr>
              <a:t>Nano Letters</a:t>
            </a:r>
            <a:r>
              <a:rPr lang="en-GB" sz="9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GB" sz="900" i="0" dirty="0">
                <a:solidFill>
                  <a:srgbClr val="000000"/>
                </a:solidFill>
                <a:effectLst/>
              </a:rPr>
              <a:t>2021</a:t>
            </a:r>
            <a:r>
              <a:rPr lang="en-GB" sz="9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GB" sz="900" b="0" i="1" dirty="0">
                <a:solidFill>
                  <a:srgbClr val="000000"/>
                </a:solidFill>
                <a:effectLst/>
              </a:rPr>
              <a:t>21</a:t>
            </a:r>
            <a:r>
              <a:rPr lang="en-GB" sz="900" b="0" i="0" dirty="0">
                <a:solidFill>
                  <a:srgbClr val="000000"/>
                </a:solidFill>
                <a:effectLst/>
              </a:rPr>
              <a:t> (13), 5859-5866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GB" sz="900" b="0" i="0" dirty="0">
                <a:solidFill>
                  <a:srgbClr val="000000"/>
                </a:solidFill>
                <a:effectLst/>
              </a:rPr>
              <a:t>[16] Zhang, H., Goh, N.S., Wang, J.W. et al. Nanoparticle cellular internalization is not required for RNA delivery to mature plant leaves. Nat. </a:t>
            </a:r>
            <a:r>
              <a:rPr lang="en-GB" sz="900" b="0" i="0" dirty="0" err="1">
                <a:solidFill>
                  <a:srgbClr val="000000"/>
                </a:solidFill>
                <a:effectLst/>
              </a:rPr>
              <a:t>Nanotechnol</a:t>
            </a:r>
            <a:r>
              <a:rPr lang="en-GB" sz="900" b="0" i="0" dirty="0">
                <a:solidFill>
                  <a:srgbClr val="000000"/>
                </a:solidFill>
                <a:effectLst/>
              </a:rPr>
              <a:t>. 17, 197–205 (2022)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i="1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pl-PL" sz="900" i="1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i="1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i="1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i="1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i="1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i="1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i="1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i="1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i="1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3503050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4" y="1089660"/>
            <a:ext cx="8258226" cy="38693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486059"/>
            <a:ext cx="7886700" cy="500564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dsRNA as a pesticide - RNAi</a:t>
            </a:r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3442B-CCE9-4166-8A13-E0F2FC9879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21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dsRNA as a pesticide - RNAi</a:t>
            </a:r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3442B-CCE9-4166-8A13-E0F2FC9879D5}" type="slidenum">
              <a:rPr lang="en-US" smtClean="0"/>
              <a:t>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ABFA61-87D1-4687-A86C-32378B203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582" y="2183473"/>
            <a:ext cx="3370559" cy="2348030"/>
          </a:xfrm>
          <a:prstGeom prst="rect">
            <a:avLst/>
          </a:prstGeom>
        </p:spPr>
      </p:pic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C69E51E7-0A0E-46A4-8CAB-E53BD7775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54380"/>
            <a:ext cx="8089583" cy="387286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FR" sz="1600" dirty="0"/>
              <a:t>dsRNA is a natural molecule that activates</a:t>
            </a:r>
            <a:r>
              <a:rPr lang="de-DE" sz="1600" dirty="0"/>
              <a:t> </a:t>
            </a:r>
            <a:r>
              <a:rPr lang="de-DE" sz="1600" dirty="0" err="1"/>
              <a:t>RNAi</a:t>
            </a:r>
            <a:r>
              <a:rPr lang="de-DE" sz="1600" dirty="0"/>
              <a:t>, a </a:t>
            </a:r>
            <a:r>
              <a:rPr lang="de-DE" sz="1600" dirty="0" err="1"/>
              <a:t>evolutionarily</a:t>
            </a:r>
            <a:r>
              <a:rPr lang="en-FR" sz="1600" dirty="0"/>
              <a:t> </a:t>
            </a:r>
            <a:r>
              <a:rPr lang="de-DE" sz="1600" dirty="0" err="1"/>
              <a:t>highly</a:t>
            </a:r>
            <a:r>
              <a:rPr lang="de-DE" sz="1600" dirty="0"/>
              <a:t> </a:t>
            </a:r>
            <a:r>
              <a:rPr lang="de-DE" sz="1600" dirty="0" err="1"/>
              <a:t>preserved</a:t>
            </a:r>
            <a:r>
              <a:rPr lang="de-DE" sz="1600" dirty="0"/>
              <a:t> </a:t>
            </a:r>
            <a:r>
              <a:rPr lang="de-DE" sz="1600" dirty="0" err="1"/>
              <a:t>pathway</a:t>
            </a:r>
            <a:r>
              <a:rPr lang="de-DE" sz="1600" dirty="0"/>
              <a:t> in </a:t>
            </a:r>
            <a:r>
              <a:rPr lang="de-DE" sz="1600" dirty="0" err="1"/>
              <a:t>eukaryotes</a:t>
            </a:r>
            <a:r>
              <a:rPr lang="de-DE" sz="1600" dirty="0"/>
              <a:t>, </a:t>
            </a:r>
            <a:r>
              <a:rPr lang="de-DE" sz="1600" dirty="0" err="1"/>
              <a:t>which</a:t>
            </a:r>
            <a:r>
              <a:rPr lang="de-DE" sz="1600" dirty="0"/>
              <a:t> </a:t>
            </a:r>
            <a:r>
              <a:rPr lang="de-DE" sz="1600" dirty="0" err="1"/>
              <a:t>regulates</a:t>
            </a:r>
            <a:r>
              <a:rPr lang="de-DE" sz="1600" dirty="0"/>
              <a:t> </a:t>
            </a:r>
            <a:r>
              <a:rPr lang="de-DE" sz="1600" dirty="0" err="1"/>
              <a:t>gene</a:t>
            </a:r>
            <a:r>
              <a:rPr lang="de-DE" sz="1600" dirty="0"/>
              <a:t> </a:t>
            </a:r>
            <a:r>
              <a:rPr lang="de-DE" sz="1600" dirty="0" err="1"/>
              <a:t>expression</a:t>
            </a:r>
            <a:r>
              <a:rPr lang="de-DE" sz="1600" dirty="0"/>
              <a:t> via </a:t>
            </a:r>
            <a:r>
              <a:rPr lang="de-DE" sz="1600" dirty="0" err="1"/>
              <a:t>mRNa</a:t>
            </a:r>
            <a:r>
              <a:rPr lang="de-DE" sz="1600" dirty="0"/>
              <a:t> </a:t>
            </a:r>
            <a:r>
              <a:rPr lang="de-DE" sz="1600" dirty="0" err="1"/>
              <a:t>degradation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repression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translation</a:t>
            </a:r>
            <a:r>
              <a:rPr lang="de-DE" sz="1600" baseline="30000" dirty="0"/>
              <a:t>1</a:t>
            </a:r>
            <a:r>
              <a:rPr lang="de-DE" sz="1600" dirty="0"/>
              <a:t>  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dsRNA is highly </a:t>
            </a:r>
            <a:r>
              <a:rPr lang="en-GB" sz="1600" dirty="0">
                <a:solidFill>
                  <a:srgbClr val="7030A0"/>
                </a:solidFill>
              </a:rPr>
              <a:t>target specific </a:t>
            </a:r>
            <a:r>
              <a:rPr lang="en-GB" sz="1600" dirty="0"/>
              <a:t>on the nucleotide sequence </a:t>
            </a:r>
            <a:r>
              <a:rPr lang="en-FR" sz="1600" dirty="0">
                <a:latin typeface="Verdana"/>
              </a:rPr>
              <a:t>→</a:t>
            </a:r>
            <a:r>
              <a:rPr lang="en-GB" sz="1600" dirty="0">
                <a:sym typeface="Wingdings" panose="05000000000000000000" pitchFamily="2" charset="2"/>
              </a:rPr>
              <a:t> tailored towards specific pathogens and non-toxic towards all other organism</a:t>
            </a:r>
            <a:endParaRPr lang="en-GB" sz="1600" dirty="0"/>
          </a:p>
          <a:p>
            <a:endParaRPr lang="en-GB" sz="1500" baseline="300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483" r="46952"/>
          <a:stretch/>
        </p:blipFill>
        <p:spPr>
          <a:xfrm>
            <a:off x="523534" y="2459454"/>
            <a:ext cx="4541957" cy="1906234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07CAF449-9358-4B12-969A-65C16CDD9F4B}"/>
              </a:ext>
            </a:extLst>
          </p:cNvPr>
          <p:cNvSpPr txBox="1"/>
          <p:nvPr/>
        </p:nvSpPr>
        <p:spPr>
          <a:xfrm>
            <a:off x="838174" y="4453720"/>
            <a:ext cx="7248551" cy="58477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Uptake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into plant leaves and consecutively </a:t>
            </a:r>
            <a:r>
              <a:rPr lang="en-US" sz="16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entry into plants cells 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is necessary for the RNAi pathway to activate.  </a:t>
            </a:r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523534" y="5401392"/>
            <a:ext cx="6848475" cy="3470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sz="1200" b="0" dirty="0"/>
              <a:t>[1] Yan, et al. 2021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5774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>
            <a:extLst>
              <a:ext uri="{FF2B5EF4-FFF2-40B4-BE49-F238E27FC236}">
                <a16:creationId xmlns:a16="http://schemas.microsoft.com/office/drawing/2014/main" id="{28DBA883-5045-8242-A75C-DA9782C441E8}"/>
              </a:ext>
            </a:extLst>
          </p:cNvPr>
          <p:cNvSpPr/>
          <p:nvPr/>
        </p:nvSpPr>
        <p:spPr>
          <a:xfrm>
            <a:off x="1515367" y="502488"/>
            <a:ext cx="1847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FR" sz="1500" b="1" i="1" dirty="0">
              <a:solidFill>
                <a:srgbClr val="599B25"/>
              </a:solidFill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528467" y="277400"/>
            <a:ext cx="606280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latin typeface="+mj-lt"/>
              </a:rPr>
              <a:t>Foliar application of formulated dsRNA</a:t>
            </a:r>
            <a:endParaRPr lang="en-US" sz="2100" b="1" dirty="0">
              <a:latin typeface="+mj-lt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18" y="917986"/>
            <a:ext cx="8442404" cy="4065324"/>
          </a:xfrm>
          <a:prstGeom prst="rect">
            <a:avLst/>
          </a:prstGeom>
        </p:spPr>
      </p:pic>
      <p:sp>
        <p:nvSpPr>
          <p:cNvPr id="45" name="Rechteck 44"/>
          <p:cNvSpPr/>
          <p:nvPr/>
        </p:nvSpPr>
        <p:spPr>
          <a:xfrm>
            <a:off x="5662246" y="1642558"/>
            <a:ext cx="1283677" cy="2694421"/>
          </a:xfrm>
          <a:prstGeom prst="rect">
            <a:avLst/>
          </a:prstGeom>
          <a:noFill/>
          <a:ln w="69850">
            <a:solidFill>
              <a:srgbClr val="722E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/>
          <p:cNvSpPr txBox="1"/>
          <p:nvPr/>
        </p:nvSpPr>
        <p:spPr>
          <a:xfrm>
            <a:off x="5411664" y="4367757"/>
            <a:ext cx="356088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Particle</a:t>
            </a:r>
            <a:r>
              <a:rPr lang="de-DE" sz="16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16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size and shape</a:t>
            </a:r>
            <a:r>
              <a:rPr lang="de-DE" sz="16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de-DE" sz="1600" b="1" dirty="0" err="1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charge</a:t>
            </a:r>
            <a:r>
              <a:rPr lang="de-DE" sz="16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de-DE" sz="1600" b="1" dirty="0" err="1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coatings</a:t>
            </a:r>
            <a:endParaRPr lang="de-DE" sz="1600" b="1" dirty="0">
              <a:solidFill>
                <a:srgbClr val="722EA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16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</a:t>
            </a:r>
            <a:r>
              <a:rPr lang="de-DE" sz="1600" b="1" dirty="0" err="1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release</a:t>
            </a:r>
            <a:r>
              <a:rPr lang="de-DE" sz="16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sz="16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dsRNA </a:t>
            </a:r>
            <a:r>
              <a:rPr lang="de-DE" sz="1600" b="1" dirty="0" err="1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into</a:t>
            </a:r>
            <a:r>
              <a:rPr lang="de-DE" sz="16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cytoplasm</a:t>
            </a:r>
            <a:endParaRPr lang="de-DE" sz="1600" b="1" dirty="0">
              <a:solidFill>
                <a:srgbClr val="722EA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600" b="1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600" b="1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37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State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Art – dsRNA </a:t>
            </a:r>
            <a:r>
              <a:rPr lang="de-DE" dirty="0" err="1"/>
              <a:t>Formulation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98809" y="804548"/>
            <a:ext cx="8545191" cy="31290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Recent advances in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nanoformulation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 of RNA towards targeted delivery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2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>
                <a:solidFill>
                  <a:prstClr val="black"/>
                </a:solidFill>
                <a:ea typeface="Geneva" charset="0"/>
              </a:rPr>
              <a:t>O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nly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 few attempts in agriculture have been undertaken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2,3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All approaches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Geneva" charset="0"/>
              </a:rPr>
              <a:t>mask negative charge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of naked dsRNA to facilitate cell uptake: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guanylate polymers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4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eneva" charset="0"/>
            </a:endParaRP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“</a:t>
            </a:r>
            <a:r>
              <a:rPr kumimoji="0" lang="en-US" sz="16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BioClay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”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 nanosheets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5-7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 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cationic oligopeptide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8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, -bound to a cell-penetrating peptide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9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 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cationic fluorescent nanoparticle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10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 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complex DNA origami nanostructure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11,12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 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kern="0" dirty="0" err="1">
                <a:solidFill>
                  <a:prstClr val="black"/>
                </a:solidFill>
                <a:ea typeface="Geneva" charset="0"/>
              </a:rPr>
              <a:t>anucleated</a:t>
            </a:r>
            <a:r>
              <a:rPr lang="en-US" sz="1600" kern="0" dirty="0">
                <a:solidFill>
                  <a:prstClr val="black"/>
                </a:solidFill>
                <a:ea typeface="Geneva" charset="0"/>
              </a:rPr>
              <a:t> minicells</a:t>
            </a:r>
            <a:r>
              <a:rPr lang="en-US" sz="1600" kern="0" baseline="30000" dirty="0">
                <a:solidFill>
                  <a:prstClr val="black"/>
                </a:solidFill>
                <a:ea typeface="Geneva" charset="0"/>
              </a:rPr>
              <a:t>13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 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encapsulation in liposome complexes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neva" charset="0"/>
              </a:rPr>
              <a:t>14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  <a:ea typeface="Geneva" charset="0"/>
              </a:rPr>
              <a:t>gold nanoparticle</a:t>
            </a:r>
            <a:r>
              <a:rPr lang="en-US" sz="1600" kern="0" baseline="30000" dirty="0">
                <a:solidFill>
                  <a:prstClr val="black"/>
                </a:solidFill>
                <a:ea typeface="Geneva" charset="0"/>
              </a:rPr>
              <a:t>15,16</a:t>
            </a:r>
            <a:endParaRPr kumimoji="0" lang="en-US" sz="16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eneva" charset="0"/>
            </a:endParaRP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sz="16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eneva" charset="0"/>
            </a:endParaRP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kern="0" baseline="30000" dirty="0">
              <a:solidFill>
                <a:prstClr val="black"/>
              </a:solidFill>
              <a:ea typeface="Geneva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4" t="-404" r="32311" b="884"/>
          <a:stretch/>
        </p:blipFill>
        <p:spPr>
          <a:xfrm>
            <a:off x="7917108" y="1575680"/>
            <a:ext cx="1656000" cy="222703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630000" y="3567917"/>
            <a:ext cx="71303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>
                <a:solidFill>
                  <a:prstClr val="black"/>
                </a:solidFill>
                <a:ea typeface="Verdana" pitchFamily="34" charset="0"/>
                <a:cs typeface="Arial" panose="020B0604020202020204" pitchFamily="34" charset="0"/>
              </a:rPr>
              <a:t>Our formulation goal: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solidFill>
                  <a:prstClr val="black"/>
                </a:solidFill>
                <a:ea typeface="Verdana" pitchFamily="34" charset="0"/>
                <a:cs typeface="Arial" panose="020B0604020202020204" pitchFamily="34" charset="0"/>
              </a:rPr>
              <a:t>An innovative formulation based on biologically degradable ingredients that:</a:t>
            </a:r>
          </a:p>
          <a:p>
            <a:pPr marL="342900" lvl="0" indent="-34290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600" kern="0" dirty="0">
                <a:solidFill>
                  <a:prstClr val="black"/>
                </a:solidFill>
                <a:ea typeface="Verdana" pitchFamily="34" charset="0"/>
                <a:cs typeface="Arial" panose="020B0604020202020204" pitchFamily="34" charset="0"/>
              </a:rPr>
              <a:t>delivers the dsRNA to plant leaves</a:t>
            </a:r>
          </a:p>
          <a:p>
            <a:pPr marL="342900" lvl="0" indent="-34290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600" kern="0" dirty="0">
                <a:solidFill>
                  <a:prstClr val="black"/>
                </a:solidFill>
                <a:ea typeface="Verdana" pitchFamily="34" charset="0"/>
                <a:cs typeface="Arial" panose="020B0604020202020204" pitchFamily="34" charset="0"/>
              </a:rPr>
              <a:t>stabilizes and protects dsRNA on the leaves </a:t>
            </a:r>
          </a:p>
          <a:p>
            <a:pPr marL="342900" lvl="0" indent="-34290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600" kern="0" dirty="0">
                <a:solidFill>
                  <a:prstClr val="black"/>
                </a:solidFill>
                <a:ea typeface="Verdana" pitchFamily="34" charset="0"/>
                <a:cs typeface="Arial" panose="020B0604020202020204" pitchFamily="34" charset="0"/>
              </a:rPr>
              <a:t>supports long-lasting uptake and subsequent release of dsRNA into the plant cytoplasm</a:t>
            </a:r>
            <a:endParaRPr lang="en-US" sz="1600" kern="0" dirty="0">
              <a:solidFill>
                <a:prstClr val="black"/>
              </a:solidFill>
              <a:ea typeface="Geneva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38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29999" y="331200"/>
            <a:ext cx="8609693" cy="796560"/>
          </a:xfrm>
        </p:spPr>
        <p:txBody>
          <a:bodyPr/>
          <a:lstStyle/>
          <a:p>
            <a:r>
              <a:rPr lang="en-US" dirty="0"/>
              <a:t>Formulation development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374300" y="3935188"/>
            <a:ext cx="31231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hq</a:t>
            </a:r>
            <a:r>
              <a:rPr lang="en-US" sz="1400" dirty="0"/>
              <a:t>-dsRNA (Phi 6) with </a:t>
            </a:r>
            <a:r>
              <a:rPr lang="en-US" sz="1400" dirty="0" err="1"/>
              <a:t>short,medium</a:t>
            </a:r>
            <a:r>
              <a:rPr lang="en-US" sz="1400" dirty="0"/>
              <a:t> and long fragments, ~ 3000 , 4000, and 7500 </a:t>
            </a:r>
            <a:r>
              <a:rPr lang="en-US" sz="1400" dirty="0" err="1"/>
              <a:t>nt</a:t>
            </a:r>
            <a:r>
              <a:rPr lang="en-US" sz="1400" dirty="0"/>
              <a:t> respectively</a:t>
            </a:r>
          </a:p>
        </p:txBody>
      </p:sp>
      <p:sp>
        <p:nvSpPr>
          <p:cNvPr id="9" name="Rechteck 8"/>
          <p:cNvSpPr/>
          <p:nvPr/>
        </p:nvSpPr>
        <p:spPr>
          <a:xfrm>
            <a:off x="545767" y="786396"/>
            <a:ext cx="803722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/>
              <a:t>Create a </a:t>
            </a:r>
            <a:r>
              <a:rPr lang="de-DE" sz="1600" dirty="0" err="1"/>
              <a:t>formulation</a:t>
            </a:r>
            <a:r>
              <a:rPr lang="de-DE" sz="1600" dirty="0"/>
              <a:t>, </a:t>
            </a:r>
            <a:r>
              <a:rPr lang="de-DE" sz="1600" dirty="0" err="1"/>
              <a:t>which</a:t>
            </a:r>
            <a:endParaRPr lang="de-DE" sz="1600" dirty="0"/>
          </a:p>
          <a:p>
            <a:pPr marL="800100" lvl="1" indent="-342900">
              <a:buFont typeface="+mj-lt"/>
              <a:buAutoNum type="arabicPeriod"/>
            </a:pPr>
            <a:r>
              <a:rPr lang="de-DE" sz="1600" dirty="0"/>
              <a:t> </a:t>
            </a:r>
            <a:r>
              <a:rPr lang="de-DE" sz="1600" dirty="0" err="1"/>
              <a:t>masks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negative </a:t>
            </a:r>
            <a:r>
              <a:rPr lang="de-DE" sz="1600" dirty="0" err="1"/>
              <a:t>charge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dsRNA.</a:t>
            </a:r>
          </a:p>
          <a:p>
            <a:pPr marL="800100" lvl="1" indent="-342900">
              <a:buFont typeface="+mj-lt"/>
              <a:buAutoNum type="arabicPeriod"/>
            </a:pPr>
            <a:r>
              <a:rPr lang="de-DE" sz="1600" dirty="0"/>
              <a:t> </a:t>
            </a:r>
            <a:r>
              <a:rPr lang="de-DE" sz="1600" dirty="0" err="1"/>
              <a:t>protects</a:t>
            </a:r>
            <a:r>
              <a:rPr lang="de-DE" sz="1600" dirty="0"/>
              <a:t> and </a:t>
            </a:r>
            <a:r>
              <a:rPr lang="de-DE" sz="1600" dirty="0" err="1"/>
              <a:t>stabilizes</a:t>
            </a:r>
            <a:r>
              <a:rPr lang="de-DE" sz="1600" dirty="0"/>
              <a:t> dsRNA.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0BEAD1-FB13-4396-911C-56E7AA303DB2}"/>
              </a:ext>
            </a:extLst>
          </p:cNvPr>
          <p:cNvGrpSpPr/>
          <p:nvPr/>
        </p:nvGrpSpPr>
        <p:grpSpPr>
          <a:xfrm>
            <a:off x="325435" y="2079737"/>
            <a:ext cx="3870448" cy="2111263"/>
            <a:chOff x="400415" y="2095696"/>
            <a:chExt cx="3935602" cy="2141454"/>
          </a:xfrm>
        </p:grpSpPr>
        <p:pic>
          <p:nvPicPr>
            <p:cNvPr id="24" name="Grafik 3">
              <a:extLst>
                <a:ext uri="{FF2B5EF4-FFF2-40B4-BE49-F238E27FC236}">
                  <a16:creationId xmlns:a16="http://schemas.microsoft.com/office/drawing/2014/main" id="{4213711C-90E1-4F94-A6DE-EA0E120F62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2" t="1657" r="53817" b="49020"/>
            <a:stretch/>
          </p:blipFill>
          <p:spPr>
            <a:xfrm>
              <a:off x="400415" y="2095696"/>
              <a:ext cx="3420002" cy="1859682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0FFAA20-1AE5-4C50-A3F5-6DF09B2DB146}"/>
                </a:ext>
              </a:extLst>
            </p:cNvPr>
            <p:cNvSpPr/>
            <p:nvPr/>
          </p:nvSpPr>
          <p:spPr>
            <a:xfrm rot="912486">
              <a:off x="3472177" y="3028497"/>
              <a:ext cx="669725" cy="1208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E74E466-88FB-49BD-95DB-CD68F0E1F509}"/>
                </a:ext>
              </a:extLst>
            </p:cNvPr>
            <p:cNvSpPr/>
            <p:nvPr/>
          </p:nvSpPr>
          <p:spPr>
            <a:xfrm rot="5400000">
              <a:off x="3472857" y="1750205"/>
              <a:ext cx="517668" cy="1208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3584246" y="1797878"/>
            <a:ext cx="2637158" cy="3492635"/>
            <a:chOff x="3584246" y="1797878"/>
            <a:chExt cx="2637158" cy="349263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BE962E-0C56-42CE-BE30-D04D0D3583BE}"/>
                </a:ext>
              </a:extLst>
            </p:cNvPr>
            <p:cNvSpPr txBox="1"/>
            <p:nvPr/>
          </p:nvSpPr>
          <p:spPr>
            <a:xfrm>
              <a:off x="3585444" y="1797878"/>
              <a:ext cx="259385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2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First </a:t>
              </a:r>
              <a:r>
                <a:rPr lang="de-DE" sz="1200" b="1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step</a:t>
              </a:r>
              <a:r>
                <a:rPr lang="de-DE" sz="12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: </a:t>
              </a:r>
              <a:r>
                <a:rPr lang="de-DE" sz="1200" b="1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Nanoformulation</a:t>
              </a:r>
              <a:r>
                <a:rPr lang="de-DE" sz="12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endParaRPr lang="en-GB" sz="12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1769CD-4262-4A4A-B059-42EFD853548D}"/>
                </a:ext>
              </a:extLst>
            </p:cNvPr>
            <p:cNvGrpSpPr/>
            <p:nvPr/>
          </p:nvGrpSpPr>
          <p:grpSpPr>
            <a:xfrm>
              <a:off x="3584246" y="1996712"/>
              <a:ext cx="2637158" cy="3293801"/>
              <a:chOff x="5163453" y="1855771"/>
              <a:chExt cx="3004529" cy="3345317"/>
            </a:xfrm>
          </p:grpSpPr>
          <p:grpSp>
            <p:nvGrpSpPr>
              <p:cNvPr id="3" name="Gruppieren 2"/>
              <p:cNvGrpSpPr/>
              <p:nvPr/>
            </p:nvGrpSpPr>
            <p:grpSpPr>
              <a:xfrm>
                <a:off x="5349347" y="1855771"/>
                <a:ext cx="2818635" cy="1625479"/>
                <a:chOff x="2917896" y="2242037"/>
                <a:chExt cx="2818635" cy="1625479"/>
              </a:xfrm>
            </p:grpSpPr>
            <p:grpSp>
              <p:nvGrpSpPr>
                <p:cNvPr id="8" name="Gruppieren 10">
                  <a:extLst>
                    <a:ext uri="{FF2B5EF4-FFF2-40B4-BE49-F238E27FC236}">
                      <a16:creationId xmlns:a16="http://schemas.microsoft.com/office/drawing/2014/main" id="{2D8DBBB3-495B-4723-A605-D1E776F0BFBA}"/>
                    </a:ext>
                  </a:extLst>
                </p:cNvPr>
                <p:cNvGrpSpPr/>
                <p:nvPr/>
              </p:nvGrpSpPr>
              <p:grpSpPr>
                <a:xfrm>
                  <a:off x="2917896" y="2242037"/>
                  <a:ext cx="2818635" cy="1406771"/>
                  <a:chOff x="790870" y="1797822"/>
                  <a:chExt cx="2818635" cy="1406771"/>
                </a:xfrm>
              </p:grpSpPr>
              <p:pic>
                <p:nvPicPr>
                  <p:cNvPr id="10" name="Grafik 9">
                    <a:extLst>
                      <a:ext uri="{FF2B5EF4-FFF2-40B4-BE49-F238E27FC236}">
                        <a16:creationId xmlns:a16="http://schemas.microsoft.com/office/drawing/2014/main" id="{4AEC47A7-E30D-4C81-83C8-2F7C7A1419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59" t="12279" r="59327" b="63864"/>
                  <a:stretch/>
                </p:blipFill>
                <p:spPr>
                  <a:xfrm>
                    <a:off x="790870" y="1797822"/>
                    <a:ext cx="2700389" cy="1406771"/>
                  </a:xfrm>
                  <a:prstGeom prst="rect">
                    <a:avLst/>
                  </a:prstGeom>
                </p:spPr>
              </p:pic>
              <p:sp>
                <p:nvSpPr>
                  <p:cNvPr id="11" name="Textfeld 5">
                    <a:extLst>
                      <a:ext uri="{FF2B5EF4-FFF2-40B4-BE49-F238E27FC236}">
                        <a16:creationId xmlns:a16="http://schemas.microsoft.com/office/drawing/2014/main" id="{FD99D7BB-A678-4F33-AE62-D824D2AB2BA1}"/>
                      </a:ext>
                    </a:extLst>
                  </p:cNvPr>
                  <p:cNvSpPr txBox="1"/>
                  <p:nvPr/>
                </p:nvSpPr>
                <p:spPr>
                  <a:xfrm>
                    <a:off x="2377820" y="2688714"/>
                    <a:ext cx="1231685" cy="43762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Cationic Biopolymer</a:t>
                    </a:r>
                  </a:p>
                </p:txBody>
              </p:sp>
            </p:grpSp>
            <p:sp>
              <p:nvSpPr>
                <p:cNvPr id="17" name="Textfeld 5">
                  <a:extLst>
                    <a:ext uri="{FF2B5EF4-FFF2-40B4-BE49-F238E27FC236}">
                      <a16:creationId xmlns:a16="http://schemas.microsoft.com/office/drawing/2014/main" id="{FD99D7BB-A678-4F33-AE62-D824D2AB2BA1}"/>
                    </a:ext>
                  </a:extLst>
                </p:cNvPr>
                <p:cNvSpPr txBox="1"/>
                <p:nvPr/>
              </p:nvSpPr>
              <p:spPr>
                <a:xfrm>
                  <a:off x="3057428" y="3132929"/>
                  <a:ext cx="1022350" cy="7345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FF0000"/>
                      </a:solidFill>
                    </a:rPr>
                    <a:t>dsRNA</a:t>
                  </a:r>
                  <a:endParaRPr lang="en-US" sz="1100" b="1" dirty="0">
                    <a:solidFill>
                      <a:srgbClr val="FF0000"/>
                    </a:solidFill>
                  </a:endParaRPr>
                </a:p>
                <a:p>
                  <a:endParaRPr lang="en-US" sz="1100" b="1" dirty="0">
                    <a:solidFill>
                      <a:srgbClr val="FF0000"/>
                    </a:solidFill>
                  </a:endParaRPr>
                </a:p>
                <a:p>
                  <a:r>
                    <a:rPr lang="en-US" sz="900" b="1" dirty="0">
                      <a:solidFill>
                        <a:srgbClr val="FF0000"/>
                      </a:solidFill>
                    </a:rPr>
                    <a:t>Phosphate groups</a:t>
                  </a:r>
                </a:p>
              </p:txBody>
            </p:sp>
          </p:grpSp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4AEC47A7-E30D-4C81-83C8-2F7C7A1419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50" t="9287" r="10219" b="67293"/>
              <a:stretch/>
            </p:blipFill>
            <p:spPr>
              <a:xfrm rot="10800000">
                <a:off x="5906563" y="3828293"/>
                <a:ext cx="1366060" cy="1189205"/>
              </a:xfrm>
              <a:prstGeom prst="rect">
                <a:avLst/>
              </a:prstGeom>
            </p:spPr>
          </p:pic>
          <p:cxnSp>
            <p:nvCxnSpPr>
              <p:cNvPr id="23" name="Gerade Verbindung mit Pfeil 22"/>
              <p:cNvCxnSpPr/>
              <p:nvPr/>
            </p:nvCxnSpPr>
            <p:spPr>
              <a:xfrm>
                <a:off x="6660402" y="2313764"/>
                <a:ext cx="0" cy="153721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Textfeld 29"/>
              <p:cNvSpPr txBox="1"/>
              <p:nvPr/>
            </p:nvSpPr>
            <p:spPr>
              <a:xfrm>
                <a:off x="6429682" y="2441576"/>
                <a:ext cx="420782" cy="1189205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Formulation process</a:t>
                </a:r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6107646" y="3896508"/>
                <a:ext cx="1121809" cy="1036247"/>
              </a:xfrm>
              <a:prstGeom prst="ellipse">
                <a:avLst/>
              </a:prstGeom>
              <a:noFill/>
              <a:ln w="19050">
                <a:solidFill>
                  <a:srgbClr val="722EA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5361151" y="4975827"/>
                <a:ext cx="2598502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b="1" dirty="0">
                    <a:solidFill>
                      <a:srgbClr val="722EA5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Formulation nanoparticles</a:t>
                </a:r>
              </a:p>
            </p:txBody>
          </p:sp>
          <p:cxnSp>
            <p:nvCxnSpPr>
              <p:cNvPr id="34" name="Gerader Verbinder 33"/>
              <p:cNvCxnSpPr/>
              <p:nvPr/>
            </p:nvCxnSpPr>
            <p:spPr>
              <a:xfrm>
                <a:off x="6443830" y="2313764"/>
                <a:ext cx="433143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066F009-24C0-4309-B42E-17F1C0A8C338}"/>
                  </a:ext>
                </a:extLst>
              </p:cNvPr>
              <p:cNvSpPr/>
              <p:nvPr/>
            </p:nvSpPr>
            <p:spPr>
              <a:xfrm>
                <a:off x="5163453" y="1855771"/>
                <a:ext cx="2956560" cy="3345317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" name="Gruppieren 11"/>
          <p:cNvGrpSpPr/>
          <p:nvPr/>
        </p:nvGrpSpPr>
        <p:grpSpPr>
          <a:xfrm>
            <a:off x="6203199" y="1763438"/>
            <a:ext cx="4356358" cy="2794431"/>
            <a:chOff x="6203199" y="1763438"/>
            <a:chExt cx="4356358" cy="2794431"/>
          </a:xfrm>
        </p:grpSpPr>
        <p:grpSp>
          <p:nvGrpSpPr>
            <p:cNvPr id="5" name="Gruppieren 4"/>
            <p:cNvGrpSpPr/>
            <p:nvPr/>
          </p:nvGrpSpPr>
          <p:grpSpPr>
            <a:xfrm>
              <a:off x="6203199" y="1763438"/>
              <a:ext cx="4356358" cy="2794431"/>
              <a:chOff x="6203199" y="1763438"/>
              <a:chExt cx="4356358" cy="2794431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3EAFB4A-6F2B-4CEE-9CCE-0EFEA9D6A311}"/>
                  </a:ext>
                </a:extLst>
              </p:cNvPr>
              <p:cNvSpPr txBox="1"/>
              <p:nvPr/>
            </p:nvSpPr>
            <p:spPr>
              <a:xfrm>
                <a:off x="6203199" y="1763438"/>
                <a:ext cx="43563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200" b="1" dirty="0" err="1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next</a:t>
                </a:r>
                <a:r>
                  <a:rPr lang="de-DE" sz="1200" b="1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200" b="1" dirty="0" err="1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step</a:t>
                </a:r>
                <a:r>
                  <a:rPr lang="de-DE" sz="1200" b="1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: Spray </a:t>
                </a:r>
                <a:r>
                  <a:rPr lang="de-DE" sz="1200" b="1" dirty="0" err="1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formulation</a:t>
                </a:r>
                <a:r>
                  <a:rPr lang="de-DE" sz="1200" b="1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endParaRPr lang="en-GB" sz="1200" b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grpSp>
            <p:nvGrpSpPr>
              <p:cNvPr id="2" name="Gruppieren 1"/>
              <p:cNvGrpSpPr/>
              <p:nvPr/>
            </p:nvGrpSpPr>
            <p:grpSpPr>
              <a:xfrm>
                <a:off x="6253790" y="2016405"/>
                <a:ext cx="2668114" cy="2541464"/>
                <a:chOff x="6475886" y="2071094"/>
                <a:chExt cx="2595054" cy="2541464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706EF6F-4385-431D-9C05-B5381375697D}"/>
                    </a:ext>
                  </a:extLst>
                </p:cNvPr>
                <p:cNvSpPr/>
                <p:nvPr/>
              </p:nvSpPr>
              <p:spPr>
                <a:xfrm>
                  <a:off x="6510161" y="2071094"/>
                  <a:ext cx="2448162" cy="25086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80917237-DF02-411F-A760-430B13C3D35F}"/>
                    </a:ext>
                  </a:extLst>
                </p:cNvPr>
                <p:cNvSpPr/>
                <p:nvPr/>
              </p:nvSpPr>
              <p:spPr>
                <a:xfrm rot="5400000">
                  <a:off x="7680819" y="3222437"/>
                  <a:ext cx="185188" cy="25950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9021324-645E-4BB7-AD33-FB2D6CEBC2DC}"/>
                </a:ext>
              </a:extLst>
            </p:cNvPr>
            <p:cNvSpPr txBox="1"/>
            <p:nvPr/>
          </p:nvSpPr>
          <p:spPr>
            <a:xfrm>
              <a:off x="6463897" y="2141600"/>
              <a:ext cx="2247900" cy="19389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1400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Surfactan</a:t>
              </a:r>
              <a:r>
                <a:rPr lang="de-DE" sz="1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ts, </a:t>
              </a:r>
              <a:r>
                <a:rPr lang="de-DE" sz="14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antifoam</a:t>
              </a:r>
              <a:r>
                <a:rPr lang="de-DE" sz="1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,</a:t>
              </a:r>
            </a:p>
            <a:p>
              <a:pPr>
                <a:lnSpc>
                  <a:spcPct val="150000"/>
                </a:lnSpc>
              </a:pPr>
              <a:r>
                <a:rPr lang="de-DE" sz="14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fillers</a:t>
              </a:r>
              <a:r>
                <a:rPr lang="de-DE" sz="1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de-DE" sz="14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stabilizers</a:t>
              </a:r>
              <a:r>
                <a:rPr lang="de-DE" sz="1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de-DE" sz="14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thickeners</a:t>
              </a:r>
              <a:r>
                <a:rPr lang="de-DE" sz="1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de-DE" sz="14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deposition</a:t>
              </a:r>
              <a:r>
                <a:rPr lang="de-DE" sz="1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de-DE" sz="14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aids</a:t>
              </a:r>
              <a:r>
                <a:rPr lang="de-DE" sz="1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de-DE" sz="14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penetrants</a:t>
              </a:r>
              <a:r>
                <a:rPr lang="de-DE" sz="1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, abrasives, </a:t>
              </a:r>
              <a:r>
                <a:rPr lang="de-DE" sz="14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humectants</a:t>
              </a:r>
              <a:r>
                <a:rPr lang="de-DE" sz="1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de-DE" sz="14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protections</a:t>
              </a:r>
              <a:r>
                <a:rPr lang="de-DE" sz="1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de-DE" sz="14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. . .  </a:t>
              </a:r>
              <a:endParaRPr lang="de-DE" sz="14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28" name="Rechteck 27"/>
          <p:cNvSpPr/>
          <p:nvPr/>
        </p:nvSpPr>
        <p:spPr>
          <a:xfrm rot="16200000">
            <a:off x="-3013753" y="187325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(</a:t>
            </a:r>
            <a:r>
              <a:rPr lang="de-DE" dirty="0" err="1">
                <a:sym typeface="Wingdings" panose="05000000000000000000" pitchFamily="2" charset="2"/>
              </a:rPr>
              <a:t>charge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mask</a:t>
            </a:r>
            <a:r>
              <a:rPr lang="de-DE" dirty="0">
                <a:sym typeface="Wingdings" panose="05000000000000000000" pitchFamily="2" charset="2"/>
              </a:rPr>
              <a:t> [passive </a:t>
            </a:r>
            <a:r>
              <a:rPr lang="de-DE" dirty="0" err="1">
                <a:sym typeface="Wingdings" panose="05000000000000000000" pitchFamily="2" charset="2"/>
              </a:rPr>
              <a:t>uptake</a:t>
            </a:r>
            <a:r>
              <a:rPr lang="de-DE" dirty="0">
                <a:sym typeface="Wingdings" panose="05000000000000000000" pitchFamily="2" charset="2"/>
              </a:rPr>
              <a:t>] / positive </a:t>
            </a:r>
            <a:r>
              <a:rPr lang="de-DE" dirty="0" err="1">
                <a:sym typeface="Wingdings" panose="05000000000000000000" pitchFamily="2" charset="2"/>
              </a:rPr>
              <a:t>charge</a:t>
            </a:r>
            <a:r>
              <a:rPr lang="de-DE" dirty="0">
                <a:sym typeface="Wingdings" panose="05000000000000000000" pitchFamily="2" charset="2"/>
              </a:rPr>
              <a:t> [stick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cell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membrane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endocytosis</a:t>
            </a:r>
            <a:r>
              <a:rPr lang="de-DE" dirty="0">
                <a:sym typeface="Wingdings" panose="05000000000000000000" pitchFamily="2" charset="2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8076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dsRNA formulation methods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476750" y="2355610"/>
            <a:ext cx="4429125" cy="266641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Main principle: </a:t>
            </a:r>
            <a:r>
              <a:rPr lang="en-US" dirty="0"/>
              <a:t>Interaction of cationic polymers with anionic dsRNA to form nanoparticles.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Factors: </a:t>
            </a:r>
            <a:r>
              <a:rPr lang="en-US" dirty="0"/>
              <a:t>energy input, temperature of solutions, incubation time, solution concentration, charge ratios of components, polymer charge and molecular weight, formulation medium   </a:t>
            </a:r>
          </a:p>
        </p:txBody>
      </p:sp>
      <p:sp>
        <p:nvSpPr>
          <p:cNvPr id="5" name="Rechteck 4"/>
          <p:cNvSpPr/>
          <p:nvPr/>
        </p:nvSpPr>
        <p:spPr>
          <a:xfrm>
            <a:off x="4551667" y="996388"/>
            <a:ext cx="3786311" cy="12143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" name="Freeform: Shape 467">
            <a:extLst>
              <a:ext uri="{FF2B5EF4-FFF2-40B4-BE49-F238E27FC236}">
                <a16:creationId xmlns:a16="http://schemas.microsoft.com/office/drawing/2014/main" id="{6D4E1168-0B19-442D-9CFD-5D8B69B49BAC}"/>
              </a:ext>
            </a:extLst>
          </p:cNvPr>
          <p:cNvSpPr/>
          <p:nvPr/>
        </p:nvSpPr>
        <p:spPr>
          <a:xfrm rot="11762461">
            <a:off x="4568589" y="1098821"/>
            <a:ext cx="638151" cy="212395"/>
          </a:xfrm>
          <a:custGeom>
            <a:avLst/>
            <a:gdLst>
              <a:gd name="connsiteX0" fmla="*/ 1765300 w 2121683"/>
              <a:gd name="connsiteY0" fmla="*/ 0 h 1142286"/>
              <a:gd name="connsiteX1" fmla="*/ 2120900 w 2121683"/>
              <a:gd name="connsiteY1" fmla="*/ 368300 h 1142286"/>
              <a:gd name="connsiteX2" fmla="*/ 1847850 w 2121683"/>
              <a:gd name="connsiteY2" fmla="*/ 660400 h 1142286"/>
              <a:gd name="connsiteX3" fmla="*/ 1422400 w 2121683"/>
              <a:gd name="connsiteY3" fmla="*/ 685800 h 1142286"/>
              <a:gd name="connsiteX4" fmla="*/ 1187450 w 2121683"/>
              <a:gd name="connsiteY4" fmla="*/ 908050 h 1142286"/>
              <a:gd name="connsiteX5" fmla="*/ 774700 w 2121683"/>
              <a:gd name="connsiteY5" fmla="*/ 1136650 h 1142286"/>
              <a:gd name="connsiteX6" fmla="*/ 196850 w 2121683"/>
              <a:gd name="connsiteY6" fmla="*/ 1060450 h 1142286"/>
              <a:gd name="connsiteX7" fmla="*/ 0 w 2121683"/>
              <a:gd name="connsiteY7" fmla="*/ 927100 h 1142286"/>
              <a:gd name="connsiteX0" fmla="*/ 2276929 w 2334759"/>
              <a:gd name="connsiteY0" fmla="*/ 241166 h 774129"/>
              <a:gd name="connsiteX1" fmla="*/ 2120900 w 2334759"/>
              <a:gd name="connsiteY1" fmla="*/ 143 h 774129"/>
              <a:gd name="connsiteX2" fmla="*/ 1847850 w 2334759"/>
              <a:gd name="connsiteY2" fmla="*/ 292243 h 774129"/>
              <a:gd name="connsiteX3" fmla="*/ 1422400 w 2334759"/>
              <a:gd name="connsiteY3" fmla="*/ 317643 h 774129"/>
              <a:gd name="connsiteX4" fmla="*/ 1187450 w 2334759"/>
              <a:gd name="connsiteY4" fmla="*/ 539893 h 774129"/>
              <a:gd name="connsiteX5" fmla="*/ 774700 w 2334759"/>
              <a:gd name="connsiteY5" fmla="*/ 768493 h 774129"/>
              <a:gd name="connsiteX6" fmla="*/ 196850 w 2334759"/>
              <a:gd name="connsiteY6" fmla="*/ 692293 h 774129"/>
              <a:gd name="connsiteX7" fmla="*/ 0 w 2334759"/>
              <a:gd name="connsiteY7" fmla="*/ 558943 h 774129"/>
              <a:gd name="connsiteX0" fmla="*/ 2615022 w 2648277"/>
              <a:gd name="connsiteY0" fmla="*/ 1 h 974667"/>
              <a:gd name="connsiteX1" fmla="*/ 2120900 w 2648277"/>
              <a:gd name="connsiteY1" fmla="*/ 200681 h 974667"/>
              <a:gd name="connsiteX2" fmla="*/ 1847850 w 2648277"/>
              <a:gd name="connsiteY2" fmla="*/ 492781 h 974667"/>
              <a:gd name="connsiteX3" fmla="*/ 1422400 w 2648277"/>
              <a:gd name="connsiteY3" fmla="*/ 518181 h 974667"/>
              <a:gd name="connsiteX4" fmla="*/ 1187450 w 2648277"/>
              <a:gd name="connsiteY4" fmla="*/ 740431 h 974667"/>
              <a:gd name="connsiteX5" fmla="*/ 774700 w 2648277"/>
              <a:gd name="connsiteY5" fmla="*/ 969031 h 974667"/>
              <a:gd name="connsiteX6" fmla="*/ 196850 w 2648277"/>
              <a:gd name="connsiteY6" fmla="*/ 892831 h 974667"/>
              <a:gd name="connsiteX7" fmla="*/ 0 w 2648277"/>
              <a:gd name="connsiteY7" fmla="*/ 759481 h 974667"/>
              <a:gd name="connsiteX0" fmla="*/ 2524625 w 2562155"/>
              <a:gd name="connsiteY0" fmla="*/ 0 h 1081772"/>
              <a:gd name="connsiteX1" fmla="*/ 2120900 w 2562155"/>
              <a:gd name="connsiteY1" fmla="*/ 307786 h 1081772"/>
              <a:gd name="connsiteX2" fmla="*/ 1847850 w 2562155"/>
              <a:gd name="connsiteY2" fmla="*/ 599886 h 1081772"/>
              <a:gd name="connsiteX3" fmla="*/ 1422400 w 2562155"/>
              <a:gd name="connsiteY3" fmla="*/ 625286 h 1081772"/>
              <a:gd name="connsiteX4" fmla="*/ 1187450 w 2562155"/>
              <a:gd name="connsiteY4" fmla="*/ 847536 h 1081772"/>
              <a:gd name="connsiteX5" fmla="*/ 774700 w 2562155"/>
              <a:gd name="connsiteY5" fmla="*/ 1076136 h 1081772"/>
              <a:gd name="connsiteX6" fmla="*/ 196850 w 2562155"/>
              <a:gd name="connsiteY6" fmla="*/ 999936 h 1081772"/>
              <a:gd name="connsiteX7" fmla="*/ 0 w 2562155"/>
              <a:gd name="connsiteY7" fmla="*/ 866586 h 1081772"/>
              <a:gd name="connsiteX0" fmla="*/ 2524625 w 2578000"/>
              <a:gd name="connsiteY0" fmla="*/ 0 h 1081772"/>
              <a:gd name="connsiteX1" fmla="*/ 2298372 w 2578000"/>
              <a:gd name="connsiteY1" fmla="*/ 630372 h 1081772"/>
              <a:gd name="connsiteX2" fmla="*/ 1847850 w 2578000"/>
              <a:gd name="connsiteY2" fmla="*/ 599886 h 1081772"/>
              <a:gd name="connsiteX3" fmla="*/ 1422400 w 2578000"/>
              <a:gd name="connsiteY3" fmla="*/ 625286 h 1081772"/>
              <a:gd name="connsiteX4" fmla="*/ 1187450 w 2578000"/>
              <a:gd name="connsiteY4" fmla="*/ 847536 h 1081772"/>
              <a:gd name="connsiteX5" fmla="*/ 774700 w 2578000"/>
              <a:gd name="connsiteY5" fmla="*/ 1076136 h 1081772"/>
              <a:gd name="connsiteX6" fmla="*/ 196850 w 2578000"/>
              <a:gd name="connsiteY6" fmla="*/ 999936 h 1081772"/>
              <a:gd name="connsiteX7" fmla="*/ 0 w 2578000"/>
              <a:gd name="connsiteY7" fmla="*/ 866586 h 1081772"/>
              <a:gd name="connsiteX0" fmla="*/ 2524625 w 2578127"/>
              <a:gd name="connsiteY0" fmla="*/ 0 h 1081772"/>
              <a:gd name="connsiteX1" fmla="*/ 2298372 w 2578127"/>
              <a:gd name="connsiteY1" fmla="*/ 630372 h 1081772"/>
              <a:gd name="connsiteX2" fmla="*/ 1841213 w 2578127"/>
              <a:gd name="connsiteY2" fmla="*/ 379890 h 1081772"/>
              <a:gd name="connsiteX3" fmla="*/ 1422400 w 2578127"/>
              <a:gd name="connsiteY3" fmla="*/ 625286 h 1081772"/>
              <a:gd name="connsiteX4" fmla="*/ 1187450 w 2578127"/>
              <a:gd name="connsiteY4" fmla="*/ 847536 h 1081772"/>
              <a:gd name="connsiteX5" fmla="*/ 774700 w 2578127"/>
              <a:gd name="connsiteY5" fmla="*/ 1076136 h 1081772"/>
              <a:gd name="connsiteX6" fmla="*/ 196850 w 2578127"/>
              <a:gd name="connsiteY6" fmla="*/ 999936 h 1081772"/>
              <a:gd name="connsiteX7" fmla="*/ 0 w 2578127"/>
              <a:gd name="connsiteY7" fmla="*/ 866586 h 1081772"/>
              <a:gd name="connsiteX0" fmla="*/ 2524625 w 2578127"/>
              <a:gd name="connsiteY0" fmla="*/ 0 h 1081772"/>
              <a:gd name="connsiteX1" fmla="*/ 2298372 w 2578127"/>
              <a:gd name="connsiteY1" fmla="*/ 630372 h 1081772"/>
              <a:gd name="connsiteX2" fmla="*/ 1841213 w 2578127"/>
              <a:gd name="connsiteY2" fmla="*/ 379890 h 1081772"/>
              <a:gd name="connsiteX3" fmla="*/ 1527693 w 2578127"/>
              <a:gd name="connsiteY3" fmla="*/ 846752 h 1081772"/>
              <a:gd name="connsiteX4" fmla="*/ 1187450 w 2578127"/>
              <a:gd name="connsiteY4" fmla="*/ 847536 h 1081772"/>
              <a:gd name="connsiteX5" fmla="*/ 774700 w 2578127"/>
              <a:gd name="connsiteY5" fmla="*/ 1076136 h 1081772"/>
              <a:gd name="connsiteX6" fmla="*/ 196850 w 2578127"/>
              <a:gd name="connsiteY6" fmla="*/ 999936 h 1081772"/>
              <a:gd name="connsiteX7" fmla="*/ 0 w 2578127"/>
              <a:gd name="connsiteY7" fmla="*/ 866586 h 1081772"/>
              <a:gd name="connsiteX0" fmla="*/ 2524625 w 2578127"/>
              <a:gd name="connsiteY0" fmla="*/ 0 h 1371190"/>
              <a:gd name="connsiteX1" fmla="*/ 2298372 w 2578127"/>
              <a:gd name="connsiteY1" fmla="*/ 630372 h 1371190"/>
              <a:gd name="connsiteX2" fmla="*/ 1841213 w 2578127"/>
              <a:gd name="connsiteY2" fmla="*/ 379890 h 1371190"/>
              <a:gd name="connsiteX3" fmla="*/ 1527693 w 2578127"/>
              <a:gd name="connsiteY3" fmla="*/ 846752 h 1371190"/>
              <a:gd name="connsiteX4" fmla="*/ 1187450 w 2578127"/>
              <a:gd name="connsiteY4" fmla="*/ 847536 h 1371190"/>
              <a:gd name="connsiteX5" fmla="*/ 840971 w 2578127"/>
              <a:gd name="connsiteY5" fmla="*/ 1369910 h 1371190"/>
              <a:gd name="connsiteX6" fmla="*/ 196850 w 2578127"/>
              <a:gd name="connsiteY6" fmla="*/ 999936 h 1371190"/>
              <a:gd name="connsiteX7" fmla="*/ 0 w 2578127"/>
              <a:gd name="connsiteY7" fmla="*/ 866586 h 1371190"/>
              <a:gd name="connsiteX0" fmla="*/ 2524625 w 2578127"/>
              <a:gd name="connsiteY0" fmla="*/ 0 h 1369969"/>
              <a:gd name="connsiteX1" fmla="*/ 2298372 w 2578127"/>
              <a:gd name="connsiteY1" fmla="*/ 630372 h 1369969"/>
              <a:gd name="connsiteX2" fmla="*/ 1841213 w 2578127"/>
              <a:gd name="connsiteY2" fmla="*/ 379890 h 1369969"/>
              <a:gd name="connsiteX3" fmla="*/ 1527693 w 2578127"/>
              <a:gd name="connsiteY3" fmla="*/ 846752 h 1369969"/>
              <a:gd name="connsiteX4" fmla="*/ 1187450 w 2578127"/>
              <a:gd name="connsiteY4" fmla="*/ 847536 h 1369969"/>
              <a:gd name="connsiteX5" fmla="*/ 840971 w 2578127"/>
              <a:gd name="connsiteY5" fmla="*/ 1369910 h 1369969"/>
              <a:gd name="connsiteX6" fmla="*/ 498728 w 2578127"/>
              <a:gd name="connsiteY6" fmla="*/ 811686 h 1369969"/>
              <a:gd name="connsiteX7" fmla="*/ 0 w 2578127"/>
              <a:gd name="connsiteY7" fmla="*/ 866586 h 1369969"/>
              <a:gd name="connsiteX0" fmla="*/ 2524625 w 2578127"/>
              <a:gd name="connsiteY0" fmla="*/ 0 h 1369971"/>
              <a:gd name="connsiteX1" fmla="*/ 2298372 w 2578127"/>
              <a:gd name="connsiteY1" fmla="*/ 630372 h 1369971"/>
              <a:gd name="connsiteX2" fmla="*/ 1841213 w 2578127"/>
              <a:gd name="connsiteY2" fmla="*/ 379890 h 1369971"/>
              <a:gd name="connsiteX3" fmla="*/ 1527693 w 2578127"/>
              <a:gd name="connsiteY3" fmla="*/ 846752 h 1369971"/>
              <a:gd name="connsiteX4" fmla="*/ 1187450 w 2578127"/>
              <a:gd name="connsiteY4" fmla="*/ 847536 h 1369971"/>
              <a:gd name="connsiteX5" fmla="*/ 840971 w 2578127"/>
              <a:gd name="connsiteY5" fmla="*/ 1369910 h 1369971"/>
              <a:gd name="connsiteX6" fmla="*/ 498728 w 2578127"/>
              <a:gd name="connsiteY6" fmla="*/ 811686 h 1369971"/>
              <a:gd name="connsiteX7" fmla="*/ 70530 w 2578127"/>
              <a:gd name="connsiteY7" fmla="*/ 1245904 h 1369971"/>
              <a:gd name="connsiteX8" fmla="*/ 0 w 2578127"/>
              <a:gd name="connsiteY8" fmla="*/ 866586 h 1369971"/>
              <a:gd name="connsiteX0" fmla="*/ 2713556 w 2767058"/>
              <a:gd name="connsiteY0" fmla="*/ 0 h 1369969"/>
              <a:gd name="connsiteX1" fmla="*/ 2487303 w 2767058"/>
              <a:gd name="connsiteY1" fmla="*/ 630372 h 1369969"/>
              <a:gd name="connsiteX2" fmla="*/ 2030144 w 2767058"/>
              <a:gd name="connsiteY2" fmla="*/ 379890 h 1369969"/>
              <a:gd name="connsiteX3" fmla="*/ 1716624 w 2767058"/>
              <a:gd name="connsiteY3" fmla="*/ 846752 h 1369969"/>
              <a:gd name="connsiteX4" fmla="*/ 1376381 w 2767058"/>
              <a:gd name="connsiteY4" fmla="*/ 847536 h 1369969"/>
              <a:gd name="connsiteX5" fmla="*/ 1029902 w 2767058"/>
              <a:gd name="connsiteY5" fmla="*/ 1369910 h 1369969"/>
              <a:gd name="connsiteX6" fmla="*/ 687659 w 2767058"/>
              <a:gd name="connsiteY6" fmla="*/ 811686 h 1369969"/>
              <a:gd name="connsiteX7" fmla="*/ 259461 w 2767058"/>
              <a:gd name="connsiteY7" fmla="*/ 1245904 h 1369969"/>
              <a:gd name="connsiteX8" fmla="*/ 0 w 2767058"/>
              <a:gd name="connsiteY8" fmla="*/ 1354001 h 1369969"/>
              <a:gd name="connsiteX0" fmla="*/ 2663153 w 2716655"/>
              <a:gd name="connsiteY0" fmla="*/ 0 h 1728812"/>
              <a:gd name="connsiteX1" fmla="*/ 2436900 w 2716655"/>
              <a:gd name="connsiteY1" fmla="*/ 630372 h 1728812"/>
              <a:gd name="connsiteX2" fmla="*/ 1979741 w 2716655"/>
              <a:gd name="connsiteY2" fmla="*/ 379890 h 1728812"/>
              <a:gd name="connsiteX3" fmla="*/ 1666221 w 2716655"/>
              <a:gd name="connsiteY3" fmla="*/ 846752 h 1728812"/>
              <a:gd name="connsiteX4" fmla="*/ 1325978 w 2716655"/>
              <a:gd name="connsiteY4" fmla="*/ 847536 h 1728812"/>
              <a:gd name="connsiteX5" fmla="*/ 979499 w 2716655"/>
              <a:gd name="connsiteY5" fmla="*/ 1369910 h 1728812"/>
              <a:gd name="connsiteX6" fmla="*/ 637256 w 2716655"/>
              <a:gd name="connsiteY6" fmla="*/ 811686 h 1728812"/>
              <a:gd name="connsiteX7" fmla="*/ 209058 w 2716655"/>
              <a:gd name="connsiteY7" fmla="*/ 1245904 h 1728812"/>
              <a:gd name="connsiteX8" fmla="*/ 0 w 2716655"/>
              <a:gd name="connsiteY8" fmla="*/ 1728802 h 1728812"/>
              <a:gd name="connsiteX0" fmla="*/ 2454095 w 2507597"/>
              <a:gd name="connsiteY0" fmla="*/ 0 h 1369970"/>
              <a:gd name="connsiteX1" fmla="*/ 2227842 w 2507597"/>
              <a:gd name="connsiteY1" fmla="*/ 630372 h 1369970"/>
              <a:gd name="connsiteX2" fmla="*/ 1770683 w 2507597"/>
              <a:gd name="connsiteY2" fmla="*/ 379890 h 1369970"/>
              <a:gd name="connsiteX3" fmla="*/ 1457163 w 2507597"/>
              <a:gd name="connsiteY3" fmla="*/ 846752 h 1369970"/>
              <a:gd name="connsiteX4" fmla="*/ 1116920 w 2507597"/>
              <a:gd name="connsiteY4" fmla="*/ 847536 h 1369970"/>
              <a:gd name="connsiteX5" fmla="*/ 770441 w 2507597"/>
              <a:gd name="connsiteY5" fmla="*/ 1369910 h 1369970"/>
              <a:gd name="connsiteX6" fmla="*/ 428198 w 2507597"/>
              <a:gd name="connsiteY6" fmla="*/ 811686 h 1369970"/>
              <a:gd name="connsiteX7" fmla="*/ 0 w 2507597"/>
              <a:gd name="connsiteY7" fmla="*/ 1245904 h 1369970"/>
              <a:gd name="connsiteX0" fmla="*/ 2025897 w 2079399"/>
              <a:gd name="connsiteY0" fmla="*/ 0 h 1369970"/>
              <a:gd name="connsiteX1" fmla="*/ 1799644 w 2079399"/>
              <a:gd name="connsiteY1" fmla="*/ 630372 h 1369970"/>
              <a:gd name="connsiteX2" fmla="*/ 1342485 w 2079399"/>
              <a:gd name="connsiteY2" fmla="*/ 379890 h 1369970"/>
              <a:gd name="connsiteX3" fmla="*/ 1028965 w 2079399"/>
              <a:gd name="connsiteY3" fmla="*/ 846752 h 1369970"/>
              <a:gd name="connsiteX4" fmla="*/ 688722 w 2079399"/>
              <a:gd name="connsiteY4" fmla="*/ 847536 h 1369970"/>
              <a:gd name="connsiteX5" fmla="*/ 342243 w 2079399"/>
              <a:gd name="connsiteY5" fmla="*/ 1369910 h 1369970"/>
              <a:gd name="connsiteX6" fmla="*/ 0 w 2079399"/>
              <a:gd name="connsiteY6" fmla="*/ 811686 h 1369970"/>
              <a:gd name="connsiteX0" fmla="*/ 1683654 w 1737156"/>
              <a:gd name="connsiteY0" fmla="*/ 0 h 1369970"/>
              <a:gd name="connsiteX1" fmla="*/ 1457401 w 1737156"/>
              <a:gd name="connsiteY1" fmla="*/ 630372 h 1369970"/>
              <a:gd name="connsiteX2" fmla="*/ 1000242 w 1737156"/>
              <a:gd name="connsiteY2" fmla="*/ 379890 h 1369970"/>
              <a:gd name="connsiteX3" fmla="*/ 686722 w 1737156"/>
              <a:gd name="connsiteY3" fmla="*/ 846752 h 1369970"/>
              <a:gd name="connsiteX4" fmla="*/ 346479 w 1737156"/>
              <a:gd name="connsiteY4" fmla="*/ 847536 h 1369970"/>
              <a:gd name="connsiteX5" fmla="*/ 0 w 1737156"/>
              <a:gd name="connsiteY5" fmla="*/ 1369910 h 1369970"/>
              <a:gd name="connsiteX0" fmla="*/ 1889532 w 1927381"/>
              <a:gd name="connsiteY0" fmla="*/ 0 h 1158089"/>
              <a:gd name="connsiteX1" fmla="*/ 1457401 w 1927381"/>
              <a:gd name="connsiteY1" fmla="*/ 418491 h 1158089"/>
              <a:gd name="connsiteX2" fmla="*/ 1000242 w 1927381"/>
              <a:gd name="connsiteY2" fmla="*/ 168009 h 1158089"/>
              <a:gd name="connsiteX3" fmla="*/ 686722 w 1927381"/>
              <a:gd name="connsiteY3" fmla="*/ 634871 h 1158089"/>
              <a:gd name="connsiteX4" fmla="*/ 346479 w 1927381"/>
              <a:gd name="connsiteY4" fmla="*/ 635655 h 1158089"/>
              <a:gd name="connsiteX5" fmla="*/ 0 w 1927381"/>
              <a:gd name="connsiteY5" fmla="*/ 1158029 h 1158089"/>
              <a:gd name="connsiteX0" fmla="*/ 1787655 w 1831930"/>
              <a:gd name="connsiteY0" fmla="*/ 0 h 1228663"/>
              <a:gd name="connsiteX1" fmla="*/ 1457401 w 1831930"/>
              <a:gd name="connsiteY1" fmla="*/ 489065 h 1228663"/>
              <a:gd name="connsiteX2" fmla="*/ 1000242 w 1831930"/>
              <a:gd name="connsiteY2" fmla="*/ 238583 h 1228663"/>
              <a:gd name="connsiteX3" fmla="*/ 686722 w 1831930"/>
              <a:gd name="connsiteY3" fmla="*/ 705445 h 1228663"/>
              <a:gd name="connsiteX4" fmla="*/ 346479 w 1831930"/>
              <a:gd name="connsiteY4" fmla="*/ 706229 h 1228663"/>
              <a:gd name="connsiteX5" fmla="*/ 0 w 1831930"/>
              <a:gd name="connsiteY5" fmla="*/ 1228603 h 1228663"/>
              <a:gd name="connsiteX0" fmla="*/ 1457401 w 1457401"/>
              <a:gd name="connsiteY0" fmla="*/ 253272 h 992870"/>
              <a:gd name="connsiteX1" fmla="*/ 1000242 w 1457401"/>
              <a:gd name="connsiteY1" fmla="*/ 2790 h 992870"/>
              <a:gd name="connsiteX2" fmla="*/ 686722 w 1457401"/>
              <a:gd name="connsiteY2" fmla="*/ 469652 h 992870"/>
              <a:gd name="connsiteX3" fmla="*/ 346479 w 1457401"/>
              <a:gd name="connsiteY3" fmla="*/ 470436 h 992870"/>
              <a:gd name="connsiteX4" fmla="*/ 0 w 1457401"/>
              <a:gd name="connsiteY4" fmla="*/ 992810 h 99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401" h="992870">
                <a:moveTo>
                  <a:pt x="1457401" y="253272"/>
                </a:moveTo>
                <a:cubicBezTo>
                  <a:pt x="1326166" y="293036"/>
                  <a:pt x="1128689" y="-33273"/>
                  <a:pt x="1000242" y="2790"/>
                </a:cubicBezTo>
                <a:cubicBezTo>
                  <a:pt x="871796" y="38853"/>
                  <a:pt x="795683" y="391711"/>
                  <a:pt x="686722" y="469652"/>
                </a:cubicBezTo>
                <a:cubicBezTo>
                  <a:pt x="577762" y="547593"/>
                  <a:pt x="460933" y="383243"/>
                  <a:pt x="346479" y="470436"/>
                </a:cubicBezTo>
                <a:cubicBezTo>
                  <a:pt x="232025" y="557629"/>
                  <a:pt x="114787" y="998785"/>
                  <a:pt x="0" y="992810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7" name="Freeform: Shape 467">
            <a:extLst>
              <a:ext uri="{FF2B5EF4-FFF2-40B4-BE49-F238E27FC236}">
                <a16:creationId xmlns:a16="http://schemas.microsoft.com/office/drawing/2014/main" id="{6D4E1168-0B19-442D-9CFD-5D8B69B49BAC}"/>
              </a:ext>
            </a:extLst>
          </p:cNvPr>
          <p:cNvSpPr/>
          <p:nvPr/>
        </p:nvSpPr>
        <p:spPr>
          <a:xfrm rot="10800000">
            <a:off x="4596232" y="1603580"/>
            <a:ext cx="582866" cy="127109"/>
          </a:xfrm>
          <a:custGeom>
            <a:avLst/>
            <a:gdLst>
              <a:gd name="connsiteX0" fmla="*/ 1765300 w 2121683"/>
              <a:gd name="connsiteY0" fmla="*/ 0 h 1142286"/>
              <a:gd name="connsiteX1" fmla="*/ 2120900 w 2121683"/>
              <a:gd name="connsiteY1" fmla="*/ 368300 h 1142286"/>
              <a:gd name="connsiteX2" fmla="*/ 1847850 w 2121683"/>
              <a:gd name="connsiteY2" fmla="*/ 660400 h 1142286"/>
              <a:gd name="connsiteX3" fmla="*/ 1422400 w 2121683"/>
              <a:gd name="connsiteY3" fmla="*/ 685800 h 1142286"/>
              <a:gd name="connsiteX4" fmla="*/ 1187450 w 2121683"/>
              <a:gd name="connsiteY4" fmla="*/ 908050 h 1142286"/>
              <a:gd name="connsiteX5" fmla="*/ 774700 w 2121683"/>
              <a:gd name="connsiteY5" fmla="*/ 1136650 h 1142286"/>
              <a:gd name="connsiteX6" fmla="*/ 196850 w 2121683"/>
              <a:gd name="connsiteY6" fmla="*/ 1060450 h 1142286"/>
              <a:gd name="connsiteX7" fmla="*/ 0 w 2121683"/>
              <a:gd name="connsiteY7" fmla="*/ 927100 h 1142286"/>
              <a:gd name="connsiteX0" fmla="*/ 2276929 w 2334759"/>
              <a:gd name="connsiteY0" fmla="*/ 241166 h 774129"/>
              <a:gd name="connsiteX1" fmla="*/ 2120900 w 2334759"/>
              <a:gd name="connsiteY1" fmla="*/ 143 h 774129"/>
              <a:gd name="connsiteX2" fmla="*/ 1847850 w 2334759"/>
              <a:gd name="connsiteY2" fmla="*/ 292243 h 774129"/>
              <a:gd name="connsiteX3" fmla="*/ 1422400 w 2334759"/>
              <a:gd name="connsiteY3" fmla="*/ 317643 h 774129"/>
              <a:gd name="connsiteX4" fmla="*/ 1187450 w 2334759"/>
              <a:gd name="connsiteY4" fmla="*/ 539893 h 774129"/>
              <a:gd name="connsiteX5" fmla="*/ 774700 w 2334759"/>
              <a:gd name="connsiteY5" fmla="*/ 768493 h 774129"/>
              <a:gd name="connsiteX6" fmla="*/ 196850 w 2334759"/>
              <a:gd name="connsiteY6" fmla="*/ 692293 h 774129"/>
              <a:gd name="connsiteX7" fmla="*/ 0 w 2334759"/>
              <a:gd name="connsiteY7" fmla="*/ 558943 h 774129"/>
              <a:gd name="connsiteX0" fmla="*/ 2615022 w 2648277"/>
              <a:gd name="connsiteY0" fmla="*/ 1 h 974667"/>
              <a:gd name="connsiteX1" fmla="*/ 2120900 w 2648277"/>
              <a:gd name="connsiteY1" fmla="*/ 200681 h 974667"/>
              <a:gd name="connsiteX2" fmla="*/ 1847850 w 2648277"/>
              <a:gd name="connsiteY2" fmla="*/ 492781 h 974667"/>
              <a:gd name="connsiteX3" fmla="*/ 1422400 w 2648277"/>
              <a:gd name="connsiteY3" fmla="*/ 518181 h 974667"/>
              <a:gd name="connsiteX4" fmla="*/ 1187450 w 2648277"/>
              <a:gd name="connsiteY4" fmla="*/ 740431 h 974667"/>
              <a:gd name="connsiteX5" fmla="*/ 774700 w 2648277"/>
              <a:gd name="connsiteY5" fmla="*/ 969031 h 974667"/>
              <a:gd name="connsiteX6" fmla="*/ 196850 w 2648277"/>
              <a:gd name="connsiteY6" fmla="*/ 892831 h 974667"/>
              <a:gd name="connsiteX7" fmla="*/ 0 w 2648277"/>
              <a:gd name="connsiteY7" fmla="*/ 759481 h 974667"/>
              <a:gd name="connsiteX0" fmla="*/ 2524625 w 2562155"/>
              <a:gd name="connsiteY0" fmla="*/ 0 h 1081772"/>
              <a:gd name="connsiteX1" fmla="*/ 2120900 w 2562155"/>
              <a:gd name="connsiteY1" fmla="*/ 307786 h 1081772"/>
              <a:gd name="connsiteX2" fmla="*/ 1847850 w 2562155"/>
              <a:gd name="connsiteY2" fmla="*/ 599886 h 1081772"/>
              <a:gd name="connsiteX3" fmla="*/ 1422400 w 2562155"/>
              <a:gd name="connsiteY3" fmla="*/ 625286 h 1081772"/>
              <a:gd name="connsiteX4" fmla="*/ 1187450 w 2562155"/>
              <a:gd name="connsiteY4" fmla="*/ 847536 h 1081772"/>
              <a:gd name="connsiteX5" fmla="*/ 774700 w 2562155"/>
              <a:gd name="connsiteY5" fmla="*/ 1076136 h 1081772"/>
              <a:gd name="connsiteX6" fmla="*/ 196850 w 2562155"/>
              <a:gd name="connsiteY6" fmla="*/ 999936 h 1081772"/>
              <a:gd name="connsiteX7" fmla="*/ 0 w 2562155"/>
              <a:gd name="connsiteY7" fmla="*/ 866586 h 1081772"/>
              <a:gd name="connsiteX0" fmla="*/ 2524625 w 2578000"/>
              <a:gd name="connsiteY0" fmla="*/ 0 h 1081772"/>
              <a:gd name="connsiteX1" fmla="*/ 2298372 w 2578000"/>
              <a:gd name="connsiteY1" fmla="*/ 630372 h 1081772"/>
              <a:gd name="connsiteX2" fmla="*/ 1847850 w 2578000"/>
              <a:gd name="connsiteY2" fmla="*/ 599886 h 1081772"/>
              <a:gd name="connsiteX3" fmla="*/ 1422400 w 2578000"/>
              <a:gd name="connsiteY3" fmla="*/ 625286 h 1081772"/>
              <a:gd name="connsiteX4" fmla="*/ 1187450 w 2578000"/>
              <a:gd name="connsiteY4" fmla="*/ 847536 h 1081772"/>
              <a:gd name="connsiteX5" fmla="*/ 774700 w 2578000"/>
              <a:gd name="connsiteY5" fmla="*/ 1076136 h 1081772"/>
              <a:gd name="connsiteX6" fmla="*/ 196850 w 2578000"/>
              <a:gd name="connsiteY6" fmla="*/ 999936 h 1081772"/>
              <a:gd name="connsiteX7" fmla="*/ 0 w 2578000"/>
              <a:gd name="connsiteY7" fmla="*/ 866586 h 1081772"/>
              <a:gd name="connsiteX0" fmla="*/ 2524625 w 2578127"/>
              <a:gd name="connsiteY0" fmla="*/ 0 h 1081772"/>
              <a:gd name="connsiteX1" fmla="*/ 2298372 w 2578127"/>
              <a:gd name="connsiteY1" fmla="*/ 630372 h 1081772"/>
              <a:gd name="connsiteX2" fmla="*/ 1841213 w 2578127"/>
              <a:gd name="connsiteY2" fmla="*/ 379890 h 1081772"/>
              <a:gd name="connsiteX3" fmla="*/ 1422400 w 2578127"/>
              <a:gd name="connsiteY3" fmla="*/ 625286 h 1081772"/>
              <a:gd name="connsiteX4" fmla="*/ 1187450 w 2578127"/>
              <a:gd name="connsiteY4" fmla="*/ 847536 h 1081772"/>
              <a:gd name="connsiteX5" fmla="*/ 774700 w 2578127"/>
              <a:gd name="connsiteY5" fmla="*/ 1076136 h 1081772"/>
              <a:gd name="connsiteX6" fmla="*/ 196850 w 2578127"/>
              <a:gd name="connsiteY6" fmla="*/ 999936 h 1081772"/>
              <a:gd name="connsiteX7" fmla="*/ 0 w 2578127"/>
              <a:gd name="connsiteY7" fmla="*/ 866586 h 1081772"/>
              <a:gd name="connsiteX0" fmla="*/ 2524625 w 2578127"/>
              <a:gd name="connsiteY0" fmla="*/ 0 h 1081772"/>
              <a:gd name="connsiteX1" fmla="*/ 2298372 w 2578127"/>
              <a:gd name="connsiteY1" fmla="*/ 630372 h 1081772"/>
              <a:gd name="connsiteX2" fmla="*/ 1841213 w 2578127"/>
              <a:gd name="connsiteY2" fmla="*/ 379890 h 1081772"/>
              <a:gd name="connsiteX3" fmla="*/ 1527693 w 2578127"/>
              <a:gd name="connsiteY3" fmla="*/ 846752 h 1081772"/>
              <a:gd name="connsiteX4" fmla="*/ 1187450 w 2578127"/>
              <a:gd name="connsiteY4" fmla="*/ 847536 h 1081772"/>
              <a:gd name="connsiteX5" fmla="*/ 774700 w 2578127"/>
              <a:gd name="connsiteY5" fmla="*/ 1076136 h 1081772"/>
              <a:gd name="connsiteX6" fmla="*/ 196850 w 2578127"/>
              <a:gd name="connsiteY6" fmla="*/ 999936 h 1081772"/>
              <a:gd name="connsiteX7" fmla="*/ 0 w 2578127"/>
              <a:gd name="connsiteY7" fmla="*/ 866586 h 1081772"/>
              <a:gd name="connsiteX0" fmla="*/ 2524625 w 2578127"/>
              <a:gd name="connsiteY0" fmla="*/ 0 h 1371190"/>
              <a:gd name="connsiteX1" fmla="*/ 2298372 w 2578127"/>
              <a:gd name="connsiteY1" fmla="*/ 630372 h 1371190"/>
              <a:gd name="connsiteX2" fmla="*/ 1841213 w 2578127"/>
              <a:gd name="connsiteY2" fmla="*/ 379890 h 1371190"/>
              <a:gd name="connsiteX3" fmla="*/ 1527693 w 2578127"/>
              <a:gd name="connsiteY3" fmla="*/ 846752 h 1371190"/>
              <a:gd name="connsiteX4" fmla="*/ 1187450 w 2578127"/>
              <a:gd name="connsiteY4" fmla="*/ 847536 h 1371190"/>
              <a:gd name="connsiteX5" fmla="*/ 840971 w 2578127"/>
              <a:gd name="connsiteY5" fmla="*/ 1369910 h 1371190"/>
              <a:gd name="connsiteX6" fmla="*/ 196850 w 2578127"/>
              <a:gd name="connsiteY6" fmla="*/ 999936 h 1371190"/>
              <a:gd name="connsiteX7" fmla="*/ 0 w 2578127"/>
              <a:gd name="connsiteY7" fmla="*/ 866586 h 1371190"/>
              <a:gd name="connsiteX0" fmla="*/ 2524625 w 2578127"/>
              <a:gd name="connsiteY0" fmla="*/ 0 h 1369969"/>
              <a:gd name="connsiteX1" fmla="*/ 2298372 w 2578127"/>
              <a:gd name="connsiteY1" fmla="*/ 630372 h 1369969"/>
              <a:gd name="connsiteX2" fmla="*/ 1841213 w 2578127"/>
              <a:gd name="connsiteY2" fmla="*/ 379890 h 1369969"/>
              <a:gd name="connsiteX3" fmla="*/ 1527693 w 2578127"/>
              <a:gd name="connsiteY3" fmla="*/ 846752 h 1369969"/>
              <a:gd name="connsiteX4" fmla="*/ 1187450 w 2578127"/>
              <a:gd name="connsiteY4" fmla="*/ 847536 h 1369969"/>
              <a:gd name="connsiteX5" fmla="*/ 840971 w 2578127"/>
              <a:gd name="connsiteY5" fmla="*/ 1369910 h 1369969"/>
              <a:gd name="connsiteX6" fmla="*/ 498728 w 2578127"/>
              <a:gd name="connsiteY6" fmla="*/ 811686 h 1369969"/>
              <a:gd name="connsiteX7" fmla="*/ 0 w 2578127"/>
              <a:gd name="connsiteY7" fmla="*/ 866586 h 1369969"/>
              <a:gd name="connsiteX0" fmla="*/ 2524625 w 2578127"/>
              <a:gd name="connsiteY0" fmla="*/ 0 h 1369971"/>
              <a:gd name="connsiteX1" fmla="*/ 2298372 w 2578127"/>
              <a:gd name="connsiteY1" fmla="*/ 630372 h 1369971"/>
              <a:gd name="connsiteX2" fmla="*/ 1841213 w 2578127"/>
              <a:gd name="connsiteY2" fmla="*/ 379890 h 1369971"/>
              <a:gd name="connsiteX3" fmla="*/ 1527693 w 2578127"/>
              <a:gd name="connsiteY3" fmla="*/ 846752 h 1369971"/>
              <a:gd name="connsiteX4" fmla="*/ 1187450 w 2578127"/>
              <a:gd name="connsiteY4" fmla="*/ 847536 h 1369971"/>
              <a:gd name="connsiteX5" fmla="*/ 840971 w 2578127"/>
              <a:gd name="connsiteY5" fmla="*/ 1369910 h 1369971"/>
              <a:gd name="connsiteX6" fmla="*/ 498728 w 2578127"/>
              <a:gd name="connsiteY6" fmla="*/ 811686 h 1369971"/>
              <a:gd name="connsiteX7" fmla="*/ 70530 w 2578127"/>
              <a:gd name="connsiteY7" fmla="*/ 1245904 h 1369971"/>
              <a:gd name="connsiteX8" fmla="*/ 0 w 2578127"/>
              <a:gd name="connsiteY8" fmla="*/ 866586 h 1369971"/>
              <a:gd name="connsiteX0" fmla="*/ 2713556 w 2767058"/>
              <a:gd name="connsiteY0" fmla="*/ 0 h 1369969"/>
              <a:gd name="connsiteX1" fmla="*/ 2487303 w 2767058"/>
              <a:gd name="connsiteY1" fmla="*/ 630372 h 1369969"/>
              <a:gd name="connsiteX2" fmla="*/ 2030144 w 2767058"/>
              <a:gd name="connsiteY2" fmla="*/ 379890 h 1369969"/>
              <a:gd name="connsiteX3" fmla="*/ 1716624 w 2767058"/>
              <a:gd name="connsiteY3" fmla="*/ 846752 h 1369969"/>
              <a:gd name="connsiteX4" fmla="*/ 1376381 w 2767058"/>
              <a:gd name="connsiteY4" fmla="*/ 847536 h 1369969"/>
              <a:gd name="connsiteX5" fmla="*/ 1029902 w 2767058"/>
              <a:gd name="connsiteY5" fmla="*/ 1369910 h 1369969"/>
              <a:gd name="connsiteX6" fmla="*/ 687659 w 2767058"/>
              <a:gd name="connsiteY6" fmla="*/ 811686 h 1369969"/>
              <a:gd name="connsiteX7" fmla="*/ 259461 w 2767058"/>
              <a:gd name="connsiteY7" fmla="*/ 1245904 h 1369969"/>
              <a:gd name="connsiteX8" fmla="*/ 0 w 2767058"/>
              <a:gd name="connsiteY8" fmla="*/ 1354001 h 1369969"/>
              <a:gd name="connsiteX0" fmla="*/ 2663153 w 2716655"/>
              <a:gd name="connsiteY0" fmla="*/ 0 h 1728812"/>
              <a:gd name="connsiteX1" fmla="*/ 2436900 w 2716655"/>
              <a:gd name="connsiteY1" fmla="*/ 630372 h 1728812"/>
              <a:gd name="connsiteX2" fmla="*/ 1979741 w 2716655"/>
              <a:gd name="connsiteY2" fmla="*/ 379890 h 1728812"/>
              <a:gd name="connsiteX3" fmla="*/ 1666221 w 2716655"/>
              <a:gd name="connsiteY3" fmla="*/ 846752 h 1728812"/>
              <a:gd name="connsiteX4" fmla="*/ 1325978 w 2716655"/>
              <a:gd name="connsiteY4" fmla="*/ 847536 h 1728812"/>
              <a:gd name="connsiteX5" fmla="*/ 979499 w 2716655"/>
              <a:gd name="connsiteY5" fmla="*/ 1369910 h 1728812"/>
              <a:gd name="connsiteX6" fmla="*/ 637256 w 2716655"/>
              <a:gd name="connsiteY6" fmla="*/ 811686 h 1728812"/>
              <a:gd name="connsiteX7" fmla="*/ 209058 w 2716655"/>
              <a:gd name="connsiteY7" fmla="*/ 1245904 h 1728812"/>
              <a:gd name="connsiteX8" fmla="*/ 0 w 2716655"/>
              <a:gd name="connsiteY8" fmla="*/ 1728802 h 1728812"/>
              <a:gd name="connsiteX0" fmla="*/ 2454095 w 2507597"/>
              <a:gd name="connsiteY0" fmla="*/ 0 h 1369970"/>
              <a:gd name="connsiteX1" fmla="*/ 2227842 w 2507597"/>
              <a:gd name="connsiteY1" fmla="*/ 630372 h 1369970"/>
              <a:gd name="connsiteX2" fmla="*/ 1770683 w 2507597"/>
              <a:gd name="connsiteY2" fmla="*/ 379890 h 1369970"/>
              <a:gd name="connsiteX3" fmla="*/ 1457163 w 2507597"/>
              <a:gd name="connsiteY3" fmla="*/ 846752 h 1369970"/>
              <a:gd name="connsiteX4" fmla="*/ 1116920 w 2507597"/>
              <a:gd name="connsiteY4" fmla="*/ 847536 h 1369970"/>
              <a:gd name="connsiteX5" fmla="*/ 770441 w 2507597"/>
              <a:gd name="connsiteY5" fmla="*/ 1369910 h 1369970"/>
              <a:gd name="connsiteX6" fmla="*/ 428198 w 2507597"/>
              <a:gd name="connsiteY6" fmla="*/ 811686 h 1369970"/>
              <a:gd name="connsiteX7" fmla="*/ 0 w 2507597"/>
              <a:gd name="connsiteY7" fmla="*/ 1245904 h 1369970"/>
              <a:gd name="connsiteX0" fmla="*/ 2025897 w 2079399"/>
              <a:gd name="connsiteY0" fmla="*/ 0 h 1369970"/>
              <a:gd name="connsiteX1" fmla="*/ 1799644 w 2079399"/>
              <a:gd name="connsiteY1" fmla="*/ 630372 h 1369970"/>
              <a:gd name="connsiteX2" fmla="*/ 1342485 w 2079399"/>
              <a:gd name="connsiteY2" fmla="*/ 379890 h 1369970"/>
              <a:gd name="connsiteX3" fmla="*/ 1028965 w 2079399"/>
              <a:gd name="connsiteY3" fmla="*/ 846752 h 1369970"/>
              <a:gd name="connsiteX4" fmla="*/ 688722 w 2079399"/>
              <a:gd name="connsiteY4" fmla="*/ 847536 h 1369970"/>
              <a:gd name="connsiteX5" fmla="*/ 342243 w 2079399"/>
              <a:gd name="connsiteY5" fmla="*/ 1369910 h 1369970"/>
              <a:gd name="connsiteX6" fmla="*/ 0 w 2079399"/>
              <a:gd name="connsiteY6" fmla="*/ 811686 h 1369970"/>
              <a:gd name="connsiteX0" fmla="*/ 1683654 w 1737156"/>
              <a:gd name="connsiteY0" fmla="*/ 0 h 1369970"/>
              <a:gd name="connsiteX1" fmla="*/ 1457401 w 1737156"/>
              <a:gd name="connsiteY1" fmla="*/ 630372 h 1369970"/>
              <a:gd name="connsiteX2" fmla="*/ 1000242 w 1737156"/>
              <a:gd name="connsiteY2" fmla="*/ 379890 h 1369970"/>
              <a:gd name="connsiteX3" fmla="*/ 686722 w 1737156"/>
              <a:gd name="connsiteY3" fmla="*/ 846752 h 1369970"/>
              <a:gd name="connsiteX4" fmla="*/ 346479 w 1737156"/>
              <a:gd name="connsiteY4" fmla="*/ 847536 h 1369970"/>
              <a:gd name="connsiteX5" fmla="*/ 0 w 1737156"/>
              <a:gd name="connsiteY5" fmla="*/ 1369910 h 1369970"/>
              <a:gd name="connsiteX0" fmla="*/ 1889532 w 1927381"/>
              <a:gd name="connsiteY0" fmla="*/ 0 h 1158089"/>
              <a:gd name="connsiteX1" fmla="*/ 1457401 w 1927381"/>
              <a:gd name="connsiteY1" fmla="*/ 418491 h 1158089"/>
              <a:gd name="connsiteX2" fmla="*/ 1000242 w 1927381"/>
              <a:gd name="connsiteY2" fmla="*/ 168009 h 1158089"/>
              <a:gd name="connsiteX3" fmla="*/ 686722 w 1927381"/>
              <a:gd name="connsiteY3" fmla="*/ 634871 h 1158089"/>
              <a:gd name="connsiteX4" fmla="*/ 346479 w 1927381"/>
              <a:gd name="connsiteY4" fmla="*/ 635655 h 1158089"/>
              <a:gd name="connsiteX5" fmla="*/ 0 w 1927381"/>
              <a:gd name="connsiteY5" fmla="*/ 1158029 h 1158089"/>
              <a:gd name="connsiteX0" fmla="*/ 1787655 w 1831930"/>
              <a:gd name="connsiteY0" fmla="*/ 0 h 1228663"/>
              <a:gd name="connsiteX1" fmla="*/ 1457401 w 1831930"/>
              <a:gd name="connsiteY1" fmla="*/ 489065 h 1228663"/>
              <a:gd name="connsiteX2" fmla="*/ 1000242 w 1831930"/>
              <a:gd name="connsiteY2" fmla="*/ 238583 h 1228663"/>
              <a:gd name="connsiteX3" fmla="*/ 686722 w 1831930"/>
              <a:gd name="connsiteY3" fmla="*/ 705445 h 1228663"/>
              <a:gd name="connsiteX4" fmla="*/ 346479 w 1831930"/>
              <a:gd name="connsiteY4" fmla="*/ 706229 h 1228663"/>
              <a:gd name="connsiteX5" fmla="*/ 0 w 1831930"/>
              <a:gd name="connsiteY5" fmla="*/ 1228603 h 1228663"/>
              <a:gd name="connsiteX0" fmla="*/ 1457401 w 1457401"/>
              <a:gd name="connsiteY0" fmla="*/ 253272 h 992870"/>
              <a:gd name="connsiteX1" fmla="*/ 1000242 w 1457401"/>
              <a:gd name="connsiteY1" fmla="*/ 2790 h 992870"/>
              <a:gd name="connsiteX2" fmla="*/ 686722 w 1457401"/>
              <a:gd name="connsiteY2" fmla="*/ 469652 h 992870"/>
              <a:gd name="connsiteX3" fmla="*/ 346479 w 1457401"/>
              <a:gd name="connsiteY3" fmla="*/ 470436 h 992870"/>
              <a:gd name="connsiteX4" fmla="*/ 0 w 1457401"/>
              <a:gd name="connsiteY4" fmla="*/ 992810 h 992870"/>
              <a:gd name="connsiteX0" fmla="*/ 1110923 w 1110923"/>
              <a:gd name="connsiteY0" fmla="*/ 253272 h 491297"/>
              <a:gd name="connsiteX1" fmla="*/ 653764 w 1110923"/>
              <a:gd name="connsiteY1" fmla="*/ 2790 h 491297"/>
              <a:gd name="connsiteX2" fmla="*/ 340244 w 1110923"/>
              <a:gd name="connsiteY2" fmla="*/ 469652 h 491297"/>
              <a:gd name="connsiteX3" fmla="*/ 1 w 1110923"/>
              <a:gd name="connsiteY3" fmla="*/ 470436 h 491297"/>
              <a:gd name="connsiteX0" fmla="*/ 653762 w 653761"/>
              <a:gd name="connsiteY0" fmla="*/ 0 h 488507"/>
              <a:gd name="connsiteX1" fmla="*/ 340242 w 653761"/>
              <a:gd name="connsiteY1" fmla="*/ 466862 h 488507"/>
              <a:gd name="connsiteX2" fmla="*/ -1 w 653761"/>
              <a:gd name="connsiteY2" fmla="*/ 467646 h 48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61" h="488507">
                <a:moveTo>
                  <a:pt x="653762" y="0"/>
                </a:moveTo>
                <a:cubicBezTo>
                  <a:pt x="525316" y="36063"/>
                  <a:pt x="449203" y="388921"/>
                  <a:pt x="340242" y="466862"/>
                </a:cubicBezTo>
                <a:cubicBezTo>
                  <a:pt x="231282" y="544803"/>
                  <a:pt x="114453" y="380453"/>
                  <a:pt x="-1" y="46764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8" name="Freeform: Shape 467">
            <a:extLst>
              <a:ext uri="{FF2B5EF4-FFF2-40B4-BE49-F238E27FC236}">
                <a16:creationId xmlns:a16="http://schemas.microsoft.com/office/drawing/2014/main" id="{6D4E1168-0B19-442D-9CFD-5D8B69B49BAC}"/>
              </a:ext>
            </a:extLst>
          </p:cNvPr>
          <p:cNvSpPr/>
          <p:nvPr/>
        </p:nvSpPr>
        <p:spPr>
          <a:xfrm rot="7276628" flipH="1">
            <a:off x="4804710" y="1634639"/>
            <a:ext cx="242074" cy="553514"/>
          </a:xfrm>
          <a:custGeom>
            <a:avLst/>
            <a:gdLst>
              <a:gd name="connsiteX0" fmla="*/ 1765300 w 2121683"/>
              <a:gd name="connsiteY0" fmla="*/ 0 h 1142286"/>
              <a:gd name="connsiteX1" fmla="*/ 2120900 w 2121683"/>
              <a:gd name="connsiteY1" fmla="*/ 368300 h 1142286"/>
              <a:gd name="connsiteX2" fmla="*/ 1847850 w 2121683"/>
              <a:gd name="connsiteY2" fmla="*/ 660400 h 1142286"/>
              <a:gd name="connsiteX3" fmla="*/ 1422400 w 2121683"/>
              <a:gd name="connsiteY3" fmla="*/ 685800 h 1142286"/>
              <a:gd name="connsiteX4" fmla="*/ 1187450 w 2121683"/>
              <a:gd name="connsiteY4" fmla="*/ 908050 h 1142286"/>
              <a:gd name="connsiteX5" fmla="*/ 774700 w 2121683"/>
              <a:gd name="connsiteY5" fmla="*/ 1136650 h 1142286"/>
              <a:gd name="connsiteX6" fmla="*/ 196850 w 2121683"/>
              <a:gd name="connsiteY6" fmla="*/ 1060450 h 1142286"/>
              <a:gd name="connsiteX7" fmla="*/ 0 w 2121683"/>
              <a:gd name="connsiteY7" fmla="*/ 927100 h 1142286"/>
              <a:gd name="connsiteX0" fmla="*/ 2276929 w 2334759"/>
              <a:gd name="connsiteY0" fmla="*/ 241166 h 774129"/>
              <a:gd name="connsiteX1" fmla="*/ 2120900 w 2334759"/>
              <a:gd name="connsiteY1" fmla="*/ 143 h 774129"/>
              <a:gd name="connsiteX2" fmla="*/ 1847850 w 2334759"/>
              <a:gd name="connsiteY2" fmla="*/ 292243 h 774129"/>
              <a:gd name="connsiteX3" fmla="*/ 1422400 w 2334759"/>
              <a:gd name="connsiteY3" fmla="*/ 317643 h 774129"/>
              <a:gd name="connsiteX4" fmla="*/ 1187450 w 2334759"/>
              <a:gd name="connsiteY4" fmla="*/ 539893 h 774129"/>
              <a:gd name="connsiteX5" fmla="*/ 774700 w 2334759"/>
              <a:gd name="connsiteY5" fmla="*/ 768493 h 774129"/>
              <a:gd name="connsiteX6" fmla="*/ 196850 w 2334759"/>
              <a:gd name="connsiteY6" fmla="*/ 692293 h 774129"/>
              <a:gd name="connsiteX7" fmla="*/ 0 w 2334759"/>
              <a:gd name="connsiteY7" fmla="*/ 558943 h 774129"/>
              <a:gd name="connsiteX0" fmla="*/ 2615022 w 2648277"/>
              <a:gd name="connsiteY0" fmla="*/ 1 h 974667"/>
              <a:gd name="connsiteX1" fmla="*/ 2120900 w 2648277"/>
              <a:gd name="connsiteY1" fmla="*/ 200681 h 974667"/>
              <a:gd name="connsiteX2" fmla="*/ 1847850 w 2648277"/>
              <a:gd name="connsiteY2" fmla="*/ 492781 h 974667"/>
              <a:gd name="connsiteX3" fmla="*/ 1422400 w 2648277"/>
              <a:gd name="connsiteY3" fmla="*/ 518181 h 974667"/>
              <a:gd name="connsiteX4" fmla="*/ 1187450 w 2648277"/>
              <a:gd name="connsiteY4" fmla="*/ 740431 h 974667"/>
              <a:gd name="connsiteX5" fmla="*/ 774700 w 2648277"/>
              <a:gd name="connsiteY5" fmla="*/ 969031 h 974667"/>
              <a:gd name="connsiteX6" fmla="*/ 196850 w 2648277"/>
              <a:gd name="connsiteY6" fmla="*/ 892831 h 974667"/>
              <a:gd name="connsiteX7" fmla="*/ 0 w 2648277"/>
              <a:gd name="connsiteY7" fmla="*/ 759481 h 974667"/>
              <a:gd name="connsiteX0" fmla="*/ 2524625 w 2562155"/>
              <a:gd name="connsiteY0" fmla="*/ 0 h 1081772"/>
              <a:gd name="connsiteX1" fmla="*/ 2120900 w 2562155"/>
              <a:gd name="connsiteY1" fmla="*/ 307786 h 1081772"/>
              <a:gd name="connsiteX2" fmla="*/ 1847850 w 2562155"/>
              <a:gd name="connsiteY2" fmla="*/ 599886 h 1081772"/>
              <a:gd name="connsiteX3" fmla="*/ 1422400 w 2562155"/>
              <a:gd name="connsiteY3" fmla="*/ 625286 h 1081772"/>
              <a:gd name="connsiteX4" fmla="*/ 1187450 w 2562155"/>
              <a:gd name="connsiteY4" fmla="*/ 847536 h 1081772"/>
              <a:gd name="connsiteX5" fmla="*/ 774700 w 2562155"/>
              <a:gd name="connsiteY5" fmla="*/ 1076136 h 1081772"/>
              <a:gd name="connsiteX6" fmla="*/ 196850 w 2562155"/>
              <a:gd name="connsiteY6" fmla="*/ 999936 h 1081772"/>
              <a:gd name="connsiteX7" fmla="*/ 0 w 2562155"/>
              <a:gd name="connsiteY7" fmla="*/ 866586 h 1081772"/>
              <a:gd name="connsiteX0" fmla="*/ 2524625 w 2578000"/>
              <a:gd name="connsiteY0" fmla="*/ 0 h 1081772"/>
              <a:gd name="connsiteX1" fmla="*/ 2298372 w 2578000"/>
              <a:gd name="connsiteY1" fmla="*/ 630372 h 1081772"/>
              <a:gd name="connsiteX2" fmla="*/ 1847850 w 2578000"/>
              <a:gd name="connsiteY2" fmla="*/ 599886 h 1081772"/>
              <a:gd name="connsiteX3" fmla="*/ 1422400 w 2578000"/>
              <a:gd name="connsiteY3" fmla="*/ 625286 h 1081772"/>
              <a:gd name="connsiteX4" fmla="*/ 1187450 w 2578000"/>
              <a:gd name="connsiteY4" fmla="*/ 847536 h 1081772"/>
              <a:gd name="connsiteX5" fmla="*/ 774700 w 2578000"/>
              <a:gd name="connsiteY5" fmla="*/ 1076136 h 1081772"/>
              <a:gd name="connsiteX6" fmla="*/ 196850 w 2578000"/>
              <a:gd name="connsiteY6" fmla="*/ 999936 h 1081772"/>
              <a:gd name="connsiteX7" fmla="*/ 0 w 2578000"/>
              <a:gd name="connsiteY7" fmla="*/ 866586 h 1081772"/>
              <a:gd name="connsiteX0" fmla="*/ 2524625 w 2578127"/>
              <a:gd name="connsiteY0" fmla="*/ 0 h 1081772"/>
              <a:gd name="connsiteX1" fmla="*/ 2298372 w 2578127"/>
              <a:gd name="connsiteY1" fmla="*/ 630372 h 1081772"/>
              <a:gd name="connsiteX2" fmla="*/ 1841213 w 2578127"/>
              <a:gd name="connsiteY2" fmla="*/ 379890 h 1081772"/>
              <a:gd name="connsiteX3" fmla="*/ 1422400 w 2578127"/>
              <a:gd name="connsiteY3" fmla="*/ 625286 h 1081772"/>
              <a:gd name="connsiteX4" fmla="*/ 1187450 w 2578127"/>
              <a:gd name="connsiteY4" fmla="*/ 847536 h 1081772"/>
              <a:gd name="connsiteX5" fmla="*/ 774700 w 2578127"/>
              <a:gd name="connsiteY5" fmla="*/ 1076136 h 1081772"/>
              <a:gd name="connsiteX6" fmla="*/ 196850 w 2578127"/>
              <a:gd name="connsiteY6" fmla="*/ 999936 h 1081772"/>
              <a:gd name="connsiteX7" fmla="*/ 0 w 2578127"/>
              <a:gd name="connsiteY7" fmla="*/ 866586 h 1081772"/>
              <a:gd name="connsiteX0" fmla="*/ 2524625 w 2578127"/>
              <a:gd name="connsiteY0" fmla="*/ 0 h 1081772"/>
              <a:gd name="connsiteX1" fmla="*/ 2298372 w 2578127"/>
              <a:gd name="connsiteY1" fmla="*/ 630372 h 1081772"/>
              <a:gd name="connsiteX2" fmla="*/ 1841213 w 2578127"/>
              <a:gd name="connsiteY2" fmla="*/ 379890 h 1081772"/>
              <a:gd name="connsiteX3" fmla="*/ 1527693 w 2578127"/>
              <a:gd name="connsiteY3" fmla="*/ 846752 h 1081772"/>
              <a:gd name="connsiteX4" fmla="*/ 1187450 w 2578127"/>
              <a:gd name="connsiteY4" fmla="*/ 847536 h 1081772"/>
              <a:gd name="connsiteX5" fmla="*/ 774700 w 2578127"/>
              <a:gd name="connsiteY5" fmla="*/ 1076136 h 1081772"/>
              <a:gd name="connsiteX6" fmla="*/ 196850 w 2578127"/>
              <a:gd name="connsiteY6" fmla="*/ 999936 h 1081772"/>
              <a:gd name="connsiteX7" fmla="*/ 0 w 2578127"/>
              <a:gd name="connsiteY7" fmla="*/ 866586 h 1081772"/>
              <a:gd name="connsiteX0" fmla="*/ 2524625 w 2578127"/>
              <a:gd name="connsiteY0" fmla="*/ 0 h 1371190"/>
              <a:gd name="connsiteX1" fmla="*/ 2298372 w 2578127"/>
              <a:gd name="connsiteY1" fmla="*/ 630372 h 1371190"/>
              <a:gd name="connsiteX2" fmla="*/ 1841213 w 2578127"/>
              <a:gd name="connsiteY2" fmla="*/ 379890 h 1371190"/>
              <a:gd name="connsiteX3" fmla="*/ 1527693 w 2578127"/>
              <a:gd name="connsiteY3" fmla="*/ 846752 h 1371190"/>
              <a:gd name="connsiteX4" fmla="*/ 1187450 w 2578127"/>
              <a:gd name="connsiteY4" fmla="*/ 847536 h 1371190"/>
              <a:gd name="connsiteX5" fmla="*/ 840971 w 2578127"/>
              <a:gd name="connsiteY5" fmla="*/ 1369910 h 1371190"/>
              <a:gd name="connsiteX6" fmla="*/ 196850 w 2578127"/>
              <a:gd name="connsiteY6" fmla="*/ 999936 h 1371190"/>
              <a:gd name="connsiteX7" fmla="*/ 0 w 2578127"/>
              <a:gd name="connsiteY7" fmla="*/ 866586 h 1371190"/>
              <a:gd name="connsiteX0" fmla="*/ 2524625 w 2578127"/>
              <a:gd name="connsiteY0" fmla="*/ 0 h 1369969"/>
              <a:gd name="connsiteX1" fmla="*/ 2298372 w 2578127"/>
              <a:gd name="connsiteY1" fmla="*/ 630372 h 1369969"/>
              <a:gd name="connsiteX2" fmla="*/ 1841213 w 2578127"/>
              <a:gd name="connsiteY2" fmla="*/ 379890 h 1369969"/>
              <a:gd name="connsiteX3" fmla="*/ 1527693 w 2578127"/>
              <a:gd name="connsiteY3" fmla="*/ 846752 h 1369969"/>
              <a:gd name="connsiteX4" fmla="*/ 1187450 w 2578127"/>
              <a:gd name="connsiteY4" fmla="*/ 847536 h 1369969"/>
              <a:gd name="connsiteX5" fmla="*/ 840971 w 2578127"/>
              <a:gd name="connsiteY5" fmla="*/ 1369910 h 1369969"/>
              <a:gd name="connsiteX6" fmla="*/ 498728 w 2578127"/>
              <a:gd name="connsiteY6" fmla="*/ 811686 h 1369969"/>
              <a:gd name="connsiteX7" fmla="*/ 0 w 2578127"/>
              <a:gd name="connsiteY7" fmla="*/ 866586 h 1369969"/>
              <a:gd name="connsiteX0" fmla="*/ 2524625 w 2578127"/>
              <a:gd name="connsiteY0" fmla="*/ 0 h 1369971"/>
              <a:gd name="connsiteX1" fmla="*/ 2298372 w 2578127"/>
              <a:gd name="connsiteY1" fmla="*/ 630372 h 1369971"/>
              <a:gd name="connsiteX2" fmla="*/ 1841213 w 2578127"/>
              <a:gd name="connsiteY2" fmla="*/ 379890 h 1369971"/>
              <a:gd name="connsiteX3" fmla="*/ 1527693 w 2578127"/>
              <a:gd name="connsiteY3" fmla="*/ 846752 h 1369971"/>
              <a:gd name="connsiteX4" fmla="*/ 1187450 w 2578127"/>
              <a:gd name="connsiteY4" fmla="*/ 847536 h 1369971"/>
              <a:gd name="connsiteX5" fmla="*/ 840971 w 2578127"/>
              <a:gd name="connsiteY5" fmla="*/ 1369910 h 1369971"/>
              <a:gd name="connsiteX6" fmla="*/ 498728 w 2578127"/>
              <a:gd name="connsiteY6" fmla="*/ 811686 h 1369971"/>
              <a:gd name="connsiteX7" fmla="*/ 70530 w 2578127"/>
              <a:gd name="connsiteY7" fmla="*/ 1245904 h 1369971"/>
              <a:gd name="connsiteX8" fmla="*/ 0 w 2578127"/>
              <a:gd name="connsiteY8" fmla="*/ 866586 h 1369971"/>
              <a:gd name="connsiteX0" fmla="*/ 2713556 w 2767058"/>
              <a:gd name="connsiteY0" fmla="*/ 0 h 1369969"/>
              <a:gd name="connsiteX1" fmla="*/ 2487303 w 2767058"/>
              <a:gd name="connsiteY1" fmla="*/ 630372 h 1369969"/>
              <a:gd name="connsiteX2" fmla="*/ 2030144 w 2767058"/>
              <a:gd name="connsiteY2" fmla="*/ 379890 h 1369969"/>
              <a:gd name="connsiteX3" fmla="*/ 1716624 w 2767058"/>
              <a:gd name="connsiteY3" fmla="*/ 846752 h 1369969"/>
              <a:gd name="connsiteX4" fmla="*/ 1376381 w 2767058"/>
              <a:gd name="connsiteY4" fmla="*/ 847536 h 1369969"/>
              <a:gd name="connsiteX5" fmla="*/ 1029902 w 2767058"/>
              <a:gd name="connsiteY5" fmla="*/ 1369910 h 1369969"/>
              <a:gd name="connsiteX6" fmla="*/ 687659 w 2767058"/>
              <a:gd name="connsiteY6" fmla="*/ 811686 h 1369969"/>
              <a:gd name="connsiteX7" fmla="*/ 259461 w 2767058"/>
              <a:gd name="connsiteY7" fmla="*/ 1245904 h 1369969"/>
              <a:gd name="connsiteX8" fmla="*/ 0 w 2767058"/>
              <a:gd name="connsiteY8" fmla="*/ 1354001 h 1369969"/>
              <a:gd name="connsiteX0" fmla="*/ 2663153 w 2716655"/>
              <a:gd name="connsiteY0" fmla="*/ 0 h 1728812"/>
              <a:gd name="connsiteX1" fmla="*/ 2436900 w 2716655"/>
              <a:gd name="connsiteY1" fmla="*/ 630372 h 1728812"/>
              <a:gd name="connsiteX2" fmla="*/ 1979741 w 2716655"/>
              <a:gd name="connsiteY2" fmla="*/ 379890 h 1728812"/>
              <a:gd name="connsiteX3" fmla="*/ 1666221 w 2716655"/>
              <a:gd name="connsiteY3" fmla="*/ 846752 h 1728812"/>
              <a:gd name="connsiteX4" fmla="*/ 1325978 w 2716655"/>
              <a:gd name="connsiteY4" fmla="*/ 847536 h 1728812"/>
              <a:gd name="connsiteX5" fmla="*/ 979499 w 2716655"/>
              <a:gd name="connsiteY5" fmla="*/ 1369910 h 1728812"/>
              <a:gd name="connsiteX6" fmla="*/ 637256 w 2716655"/>
              <a:gd name="connsiteY6" fmla="*/ 811686 h 1728812"/>
              <a:gd name="connsiteX7" fmla="*/ 209058 w 2716655"/>
              <a:gd name="connsiteY7" fmla="*/ 1245904 h 1728812"/>
              <a:gd name="connsiteX8" fmla="*/ 0 w 2716655"/>
              <a:gd name="connsiteY8" fmla="*/ 1728802 h 1728812"/>
              <a:gd name="connsiteX0" fmla="*/ 2454095 w 2507597"/>
              <a:gd name="connsiteY0" fmla="*/ 0 h 1369970"/>
              <a:gd name="connsiteX1" fmla="*/ 2227842 w 2507597"/>
              <a:gd name="connsiteY1" fmla="*/ 630372 h 1369970"/>
              <a:gd name="connsiteX2" fmla="*/ 1770683 w 2507597"/>
              <a:gd name="connsiteY2" fmla="*/ 379890 h 1369970"/>
              <a:gd name="connsiteX3" fmla="*/ 1457163 w 2507597"/>
              <a:gd name="connsiteY3" fmla="*/ 846752 h 1369970"/>
              <a:gd name="connsiteX4" fmla="*/ 1116920 w 2507597"/>
              <a:gd name="connsiteY4" fmla="*/ 847536 h 1369970"/>
              <a:gd name="connsiteX5" fmla="*/ 770441 w 2507597"/>
              <a:gd name="connsiteY5" fmla="*/ 1369910 h 1369970"/>
              <a:gd name="connsiteX6" fmla="*/ 428198 w 2507597"/>
              <a:gd name="connsiteY6" fmla="*/ 811686 h 1369970"/>
              <a:gd name="connsiteX7" fmla="*/ 0 w 2507597"/>
              <a:gd name="connsiteY7" fmla="*/ 1245904 h 1369970"/>
              <a:gd name="connsiteX0" fmla="*/ 2025897 w 2079399"/>
              <a:gd name="connsiteY0" fmla="*/ 0 h 1369970"/>
              <a:gd name="connsiteX1" fmla="*/ 1799644 w 2079399"/>
              <a:gd name="connsiteY1" fmla="*/ 630372 h 1369970"/>
              <a:gd name="connsiteX2" fmla="*/ 1342485 w 2079399"/>
              <a:gd name="connsiteY2" fmla="*/ 379890 h 1369970"/>
              <a:gd name="connsiteX3" fmla="*/ 1028965 w 2079399"/>
              <a:gd name="connsiteY3" fmla="*/ 846752 h 1369970"/>
              <a:gd name="connsiteX4" fmla="*/ 688722 w 2079399"/>
              <a:gd name="connsiteY4" fmla="*/ 847536 h 1369970"/>
              <a:gd name="connsiteX5" fmla="*/ 342243 w 2079399"/>
              <a:gd name="connsiteY5" fmla="*/ 1369910 h 1369970"/>
              <a:gd name="connsiteX6" fmla="*/ 0 w 2079399"/>
              <a:gd name="connsiteY6" fmla="*/ 811686 h 1369970"/>
              <a:gd name="connsiteX0" fmla="*/ 1683654 w 1737156"/>
              <a:gd name="connsiteY0" fmla="*/ 0 h 1369970"/>
              <a:gd name="connsiteX1" fmla="*/ 1457401 w 1737156"/>
              <a:gd name="connsiteY1" fmla="*/ 630372 h 1369970"/>
              <a:gd name="connsiteX2" fmla="*/ 1000242 w 1737156"/>
              <a:gd name="connsiteY2" fmla="*/ 379890 h 1369970"/>
              <a:gd name="connsiteX3" fmla="*/ 686722 w 1737156"/>
              <a:gd name="connsiteY3" fmla="*/ 846752 h 1369970"/>
              <a:gd name="connsiteX4" fmla="*/ 346479 w 1737156"/>
              <a:gd name="connsiteY4" fmla="*/ 847536 h 1369970"/>
              <a:gd name="connsiteX5" fmla="*/ 0 w 1737156"/>
              <a:gd name="connsiteY5" fmla="*/ 1369910 h 1369970"/>
              <a:gd name="connsiteX0" fmla="*/ 1889532 w 1927381"/>
              <a:gd name="connsiteY0" fmla="*/ 0 h 1158089"/>
              <a:gd name="connsiteX1" fmla="*/ 1457401 w 1927381"/>
              <a:gd name="connsiteY1" fmla="*/ 418491 h 1158089"/>
              <a:gd name="connsiteX2" fmla="*/ 1000242 w 1927381"/>
              <a:gd name="connsiteY2" fmla="*/ 168009 h 1158089"/>
              <a:gd name="connsiteX3" fmla="*/ 686722 w 1927381"/>
              <a:gd name="connsiteY3" fmla="*/ 634871 h 1158089"/>
              <a:gd name="connsiteX4" fmla="*/ 346479 w 1927381"/>
              <a:gd name="connsiteY4" fmla="*/ 635655 h 1158089"/>
              <a:gd name="connsiteX5" fmla="*/ 0 w 1927381"/>
              <a:gd name="connsiteY5" fmla="*/ 1158029 h 1158089"/>
              <a:gd name="connsiteX0" fmla="*/ 1787655 w 1831930"/>
              <a:gd name="connsiteY0" fmla="*/ 0 h 1228663"/>
              <a:gd name="connsiteX1" fmla="*/ 1457401 w 1831930"/>
              <a:gd name="connsiteY1" fmla="*/ 489065 h 1228663"/>
              <a:gd name="connsiteX2" fmla="*/ 1000242 w 1831930"/>
              <a:gd name="connsiteY2" fmla="*/ 238583 h 1228663"/>
              <a:gd name="connsiteX3" fmla="*/ 686722 w 1831930"/>
              <a:gd name="connsiteY3" fmla="*/ 705445 h 1228663"/>
              <a:gd name="connsiteX4" fmla="*/ 346479 w 1831930"/>
              <a:gd name="connsiteY4" fmla="*/ 706229 h 1228663"/>
              <a:gd name="connsiteX5" fmla="*/ 0 w 1831930"/>
              <a:gd name="connsiteY5" fmla="*/ 1228603 h 1228663"/>
              <a:gd name="connsiteX0" fmla="*/ 1457401 w 1457401"/>
              <a:gd name="connsiteY0" fmla="*/ 253272 h 992870"/>
              <a:gd name="connsiteX1" fmla="*/ 1000242 w 1457401"/>
              <a:gd name="connsiteY1" fmla="*/ 2790 h 992870"/>
              <a:gd name="connsiteX2" fmla="*/ 686722 w 1457401"/>
              <a:gd name="connsiteY2" fmla="*/ 469652 h 992870"/>
              <a:gd name="connsiteX3" fmla="*/ 346479 w 1457401"/>
              <a:gd name="connsiteY3" fmla="*/ 470436 h 992870"/>
              <a:gd name="connsiteX4" fmla="*/ 0 w 1457401"/>
              <a:gd name="connsiteY4" fmla="*/ 992810 h 992870"/>
              <a:gd name="connsiteX0" fmla="*/ 1449721 w 1449721"/>
              <a:gd name="connsiteY0" fmla="*/ 1 h 1177368"/>
              <a:gd name="connsiteX1" fmla="*/ 1000242 w 1449721"/>
              <a:gd name="connsiteY1" fmla="*/ 187288 h 1177368"/>
              <a:gd name="connsiteX2" fmla="*/ 686722 w 1449721"/>
              <a:gd name="connsiteY2" fmla="*/ 654150 h 1177368"/>
              <a:gd name="connsiteX3" fmla="*/ 346479 w 1449721"/>
              <a:gd name="connsiteY3" fmla="*/ 654934 h 1177368"/>
              <a:gd name="connsiteX4" fmla="*/ 0 w 1449721"/>
              <a:gd name="connsiteY4" fmla="*/ 1177308 h 1177368"/>
              <a:gd name="connsiteX0" fmla="*/ 1449721 w 1449721"/>
              <a:gd name="connsiteY0" fmla="*/ 1 h 1177368"/>
              <a:gd name="connsiteX1" fmla="*/ 1000242 w 1449721"/>
              <a:gd name="connsiteY1" fmla="*/ 187288 h 1177368"/>
              <a:gd name="connsiteX2" fmla="*/ 645150 w 1449721"/>
              <a:gd name="connsiteY2" fmla="*/ 493763 h 1177368"/>
              <a:gd name="connsiteX3" fmla="*/ 346479 w 1449721"/>
              <a:gd name="connsiteY3" fmla="*/ 654934 h 1177368"/>
              <a:gd name="connsiteX4" fmla="*/ 0 w 1449721"/>
              <a:gd name="connsiteY4" fmla="*/ 1177308 h 1177368"/>
              <a:gd name="connsiteX0" fmla="*/ 1449721 w 1449721"/>
              <a:gd name="connsiteY0" fmla="*/ 1 h 1177364"/>
              <a:gd name="connsiteX1" fmla="*/ 1000242 w 1449721"/>
              <a:gd name="connsiteY1" fmla="*/ 187288 h 1177364"/>
              <a:gd name="connsiteX2" fmla="*/ 645150 w 1449721"/>
              <a:gd name="connsiteY2" fmla="*/ 493763 h 1177364"/>
              <a:gd name="connsiteX3" fmla="*/ 346479 w 1449721"/>
              <a:gd name="connsiteY3" fmla="*/ 654934 h 1177364"/>
              <a:gd name="connsiteX4" fmla="*/ 0 w 1449721"/>
              <a:gd name="connsiteY4" fmla="*/ 1177305 h 1177364"/>
              <a:gd name="connsiteX0" fmla="*/ 1449721 w 1449721"/>
              <a:gd name="connsiteY0" fmla="*/ 1 h 1177364"/>
              <a:gd name="connsiteX1" fmla="*/ 1000242 w 1449721"/>
              <a:gd name="connsiteY1" fmla="*/ 187288 h 1177364"/>
              <a:gd name="connsiteX2" fmla="*/ 664766 w 1449721"/>
              <a:gd name="connsiteY2" fmla="*/ 629895 h 1177364"/>
              <a:gd name="connsiteX3" fmla="*/ 346479 w 1449721"/>
              <a:gd name="connsiteY3" fmla="*/ 654934 h 1177364"/>
              <a:gd name="connsiteX4" fmla="*/ 0 w 1449721"/>
              <a:gd name="connsiteY4" fmla="*/ 1177305 h 1177364"/>
              <a:gd name="connsiteX0" fmla="*/ 1449721 w 1449721"/>
              <a:gd name="connsiteY0" fmla="*/ 1 h 1177364"/>
              <a:gd name="connsiteX1" fmla="*/ 1029447 w 1449721"/>
              <a:gd name="connsiteY1" fmla="*/ 133677 h 1177364"/>
              <a:gd name="connsiteX2" fmla="*/ 664766 w 1449721"/>
              <a:gd name="connsiteY2" fmla="*/ 629895 h 1177364"/>
              <a:gd name="connsiteX3" fmla="*/ 346479 w 1449721"/>
              <a:gd name="connsiteY3" fmla="*/ 654934 h 1177364"/>
              <a:gd name="connsiteX4" fmla="*/ 0 w 1449721"/>
              <a:gd name="connsiteY4" fmla="*/ 1177305 h 1177364"/>
              <a:gd name="connsiteX0" fmla="*/ 1782124 w 1782124"/>
              <a:gd name="connsiteY0" fmla="*/ 1 h 1077264"/>
              <a:gd name="connsiteX1" fmla="*/ 1361850 w 1782124"/>
              <a:gd name="connsiteY1" fmla="*/ 133677 h 1077264"/>
              <a:gd name="connsiteX2" fmla="*/ 997169 w 1782124"/>
              <a:gd name="connsiteY2" fmla="*/ 629895 h 1077264"/>
              <a:gd name="connsiteX3" fmla="*/ 678882 w 1782124"/>
              <a:gd name="connsiteY3" fmla="*/ 654934 h 1077264"/>
              <a:gd name="connsiteX4" fmla="*/ 1 w 1782124"/>
              <a:gd name="connsiteY4" fmla="*/ 1077185 h 1077264"/>
              <a:gd name="connsiteX0" fmla="*/ 1782124 w 1782124"/>
              <a:gd name="connsiteY0" fmla="*/ 1 h 1077264"/>
              <a:gd name="connsiteX1" fmla="*/ 1361850 w 1782124"/>
              <a:gd name="connsiteY1" fmla="*/ 133677 h 1077264"/>
              <a:gd name="connsiteX2" fmla="*/ 967560 w 1782124"/>
              <a:gd name="connsiteY2" fmla="*/ 472798 h 1077264"/>
              <a:gd name="connsiteX3" fmla="*/ 678882 w 1782124"/>
              <a:gd name="connsiteY3" fmla="*/ 654934 h 1077264"/>
              <a:gd name="connsiteX4" fmla="*/ 1 w 1782124"/>
              <a:gd name="connsiteY4" fmla="*/ 1077185 h 107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2124" h="1077264">
                <a:moveTo>
                  <a:pt x="1782124" y="1"/>
                </a:moveTo>
                <a:cubicBezTo>
                  <a:pt x="1650889" y="39765"/>
                  <a:pt x="1497611" y="54878"/>
                  <a:pt x="1361850" y="133677"/>
                </a:cubicBezTo>
                <a:cubicBezTo>
                  <a:pt x="1226089" y="212476"/>
                  <a:pt x="1081388" y="385922"/>
                  <a:pt x="967560" y="472798"/>
                </a:cubicBezTo>
                <a:cubicBezTo>
                  <a:pt x="853732" y="559674"/>
                  <a:pt x="793336" y="567741"/>
                  <a:pt x="678882" y="654934"/>
                </a:cubicBezTo>
                <a:cubicBezTo>
                  <a:pt x="564428" y="742127"/>
                  <a:pt x="114788" y="1083160"/>
                  <a:pt x="1" y="1077185"/>
                </a:cubicBezTo>
              </a:path>
            </a:pathLst>
          </a:custGeom>
          <a:noFill/>
          <a:ln w="28575">
            <a:solidFill>
              <a:srgbClr val="004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srgbClr val="7030A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285285" y="1015605"/>
            <a:ext cx="19476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Cationic biopolymer/ </a:t>
            </a:r>
            <a:r>
              <a:rPr lang="en-US" sz="1050" b="1" dirty="0" err="1"/>
              <a:t>crosslinker</a:t>
            </a:r>
            <a:endParaRPr lang="en-US" sz="105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5285285" y="1468909"/>
            <a:ext cx="1219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anionic </a:t>
            </a:r>
            <a:r>
              <a:rPr lang="en-US" sz="1100" b="1" dirty="0" err="1"/>
              <a:t>crosslinker</a:t>
            </a:r>
            <a:endParaRPr lang="en-US" sz="11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5281456" y="1904210"/>
            <a:ext cx="11099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dsRNA</a:t>
            </a:r>
            <a:endParaRPr lang="en-US" sz="1400" b="1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93" y="2732390"/>
            <a:ext cx="3896421" cy="224346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23" y="867364"/>
            <a:ext cx="3921667" cy="1766049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84967" y="2728087"/>
            <a:ext cx="164640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Not all steps are shown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84968" y="4986476"/>
            <a:ext cx="164640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Not all steps are shown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1764" y="560692"/>
            <a:ext cx="360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1764" y="2923700"/>
            <a:ext cx="360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</a:p>
        </p:txBody>
      </p:sp>
      <p:sp>
        <p:nvSpPr>
          <p:cNvPr id="18" name="Flussdiagramm: Prozess 17"/>
          <p:cNvSpPr/>
          <p:nvPr/>
        </p:nvSpPr>
        <p:spPr>
          <a:xfrm>
            <a:off x="6565707" y="1352845"/>
            <a:ext cx="449337" cy="273010"/>
          </a:xfrm>
          <a:prstGeom prst="flowChartProcess">
            <a:avLst/>
          </a:prstGeom>
          <a:solidFill>
            <a:srgbClr val="BDD7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ussdiagramm: Prozess 18"/>
          <p:cNvSpPr/>
          <p:nvPr/>
        </p:nvSpPr>
        <p:spPr>
          <a:xfrm>
            <a:off x="6571407" y="1783550"/>
            <a:ext cx="449337" cy="273010"/>
          </a:xfrm>
          <a:prstGeom prst="flowChartProcess">
            <a:avLst/>
          </a:prstGeom>
          <a:solidFill>
            <a:srgbClr val="F8CB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feld 19"/>
          <p:cNvSpPr txBox="1"/>
          <p:nvPr/>
        </p:nvSpPr>
        <p:spPr>
          <a:xfrm>
            <a:off x="7015044" y="1739073"/>
            <a:ext cx="14542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Carrier/ storage medium</a:t>
            </a:r>
            <a:endParaRPr lang="en-US" sz="1200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7027057" y="1309423"/>
            <a:ext cx="12707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Formulation medium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844055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1">
            <a:extLst>
              <a:ext uri="{FF2B5EF4-FFF2-40B4-BE49-F238E27FC236}">
                <a16:creationId xmlns:a16="http://schemas.microsoft.com/office/drawing/2014/main" id="{BFE7ACA9-9E65-744C-BB48-CB9476501DBA}"/>
              </a:ext>
            </a:extLst>
          </p:cNvPr>
          <p:cNvSpPr/>
          <p:nvPr/>
        </p:nvSpPr>
        <p:spPr>
          <a:xfrm>
            <a:off x="-1" y="736726"/>
            <a:ext cx="3653873" cy="371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31200"/>
            <a:ext cx="8513762" cy="310484"/>
          </a:xfrm>
        </p:spPr>
        <p:txBody>
          <a:bodyPr/>
          <a:lstStyle/>
          <a:p>
            <a:r>
              <a:rPr lang="en-US" dirty="0"/>
              <a:t>Charge of the formulations</a:t>
            </a:r>
            <a:br>
              <a:rPr lang="en-US" dirty="0"/>
            </a:br>
            <a:endParaRPr lang="de-DE" dirty="0"/>
          </a:p>
        </p:txBody>
      </p:sp>
      <p:sp>
        <p:nvSpPr>
          <p:cNvPr id="21" name="Foliennummernplatzhalter 4"/>
          <p:cNvSpPr txBox="1">
            <a:spLocks/>
          </p:cNvSpPr>
          <p:nvPr/>
        </p:nvSpPr>
        <p:spPr>
          <a:xfrm>
            <a:off x="8515351" y="5095366"/>
            <a:ext cx="408215" cy="273844"/>
          </a:xfrm>
        </p:spPr>
        <p:txBody>
          <a:bodyPr/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fld id="{1B53442B-CCE9-4166-8A13-E0F2FC9879D5}" type="slidenum">
              <a:rPr lang="en-US" sz="1350"/>
              <a:pPr/>
              <a:t>8</a:t>
            </a:fld>
            <a:endParaRPr lang="en-US" sz="1350" dirty="0"/>
          </a:p>
        </p:txBody>
      </p:sp>
      <p:sp>
        <p:nvSpPr>
          <p:cNvPr id="30" name="Textfeld 10">
            <a:extLst>
              <a:ext uri="{FF2B5EF4-FFF2-40B4-BE49-F238E27FC236}">
                <a16:creationId xmlns:a16="http://schemas.microsoft.com/office/drawing/2014/main" id="{9F39A296-3A85-4D4B-85FD-1E30481F57B4}"/>
              </a:ext>
            </a:extLst>
          </p:cNvPr>
          <p:cNvSpPr txBox="1"/>
          <p:nvPr/>
        </p:nvSpPr>
        <p:spPr>
          <a:xfrm>
            <a:off x="3740749" y="2006479"/>
            <a:ext cx="5204201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200" b="1" baseline="30000" dirty="0"/>
          </a:p>
        </p:txBody>
      </p:sp>
      <p:sp>
        <p:nvSpPr>
          <p:cNvPr id="31" name="Textfeld 30"/>
          <p:cNvSpPr txBox="1"/>
          <p:nvPr/>
        </p:nvSpPr>
        <p:spPr>
          <a:xfrm>
            <a:off x="4621386" y="776993"/>
            <a:ext cx="4645756" cy="23391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err="1"/>
              <a:t>Hypotheses</a:t>
            </a:r>
            <a:r>
              <a:rPr lang="de-DE" sz="1600" b="1" dirty="0"/>
              <a:t>:</a:t>
            </a:r>
          </a:p>
          <a:p>
            <a:endParaRPr lang="de-DE" sz="1600" b="1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de-DE" sz="1600" dirty="0" err="1"/>
              <a:t>Cationic</a:t>
            </a:r>
            <a:r>
              <a:rPr lang="de-DE" sz="1600" dirty="0"/>
              <a:t> biopolymers will electrostatically interact with anionic, i.e. negatively charged dsRNA and form </a:t>
            </a:r>
            <a:r>
              <a:rPr lang="de-DE" sz="1600" dirty="0" err="1"/>
              <a:t>nanoparticles</a:t>
            </a:r>
            <a:r>
              <a:rPr lang="de-DE" sz="1600" dirty="0"/>
              <a:t>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de-DE" sz="1600" dirty="0"/>
              <a:t>The</a:t>
            </a:r>
            <a:r>
              <a:rPr lang="de-DE" sz="1600" dirty="0">
                <a:solidFill>
                  <a:srgbClr val="722EA5"/>
                </a:solidFill>
              </a:rPr>
              <a:t> dsRNA-biopolymer </a:t>
            </a:r>
            <a:r>
              <a:rPr lang="de-DE" sz="1600" dirty="0" err="1"/>
              <a:t>formulation</a:t>
            </a:r>
            <a:r>
              <a:rPr lang="de-DE" sz="1600" dirty="0"/>
              <a:t> will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chargeless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u="sng" dirty="0" err="1"/>
              <a:t>positively</a:t>
            </a:r>
            <a:r>
              <a:rPr lang="de-DE" sz="1600" u="sng" dirty="0"/>
              <a:t> </a:t>
            </a:r>
            <a:r>
              <a:rPr lang="de-DE" sz="1600" u="sng" dirty="0" err="1"/>
              <a:t>charged</a:t>
            </a:r>
            <a:r>
              <a:rPr lang="de-DE" sz="1600" dirty="0"/>
              <a:t>.</a:t>
            </a:r>
            <a:endParaRPr lang="de-DE" sz="1600" b="1" baseline="30000" dirty="0"/>
          </a:p>
          <a:p>
            <a:pPr marL="228600" indent="-228600">
              <a:buAutoNum type="arabicPeriod"/>
            </a:pPr>
            <a:endParaRPr lang="de-DE" sz="1200" b="1" baseline="30000" dirty="0"/>
          </a:p>
        </p:txBody>
      </p:sp>
      <p:sp>
        <p:nvSpPr>
          <p:cNvPr id="36" name="Textfeld 35"/>
          <p:cNvSpPr txBox="1"/>
          <p:nvPr/>
        </p:nvSpPr>
        <p:spPr>
          <a:xfrm>
            <a:off x="1231065" y="3230455"/>
            <a:ext cx="78138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 err="1"/>
              <a:t>Some</a:t>
            </a:r>
            <a:r>
              <a:rPr lang="de-DE" sz="1600" dirty="0"/>
              <a:t> </a:t>
            </a:r>
            <a:r>
              <a:rPr lang="de-DE" sz="1600" dirty="0" err="1"/>
              <a:t>formulations</a:t>
            </a:r>
            <a:r>
              <a:rPr lang="de-DE" sz="1600" dirty="0"/>
              <a:t> </a:t>
            </a:r>
            <a:r>
              <a:rPr lang="de-DE" sz="1600" dirty="0" err="1"/>
              <a:t>migrate</a:t>
            </a:r>
            <a:r>
              <a:rPr lang="de-DE" sz="1600" dirty="0"/>
              <a:t> to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cathode</a:t>
            </a:r>
            <a:r>
              <a:rPr lang="de-DE" sz="1600" dirty="0"/>
              <a:t> </a:t>
            </a:r>
            <a:r>
              <a:rPr lang="de-DE" sz="1600" dirty="0">
                <a:sym typeface="Symbol" panose="05050102010706020507" pitchFamily="18" charset="2"/>
              </a:rPr>
              <a:t> </a:t>
            </a:r>
            <a:r>
              <a:rPr lang="de-DE" sz="1600" b="1" dirty="0">
                <a:solidFill>
                  <a:srgbClr val="00B050"/>
                </a:solidFill>
              </a:rPr>
              <a:t>positive </a:t>
            </a:r>
            <a:r>
              <a:rPr lang="de-DE" sz="1600" b="1" dirty="0" err="1">
                <a:solidFill>
                  <a:srgbClr val="00B050"/>
                </a:solidFill>
              </a:rPr>
              <a:t>charge</a:t>
            </a:r>
            <a:endParaRPr lang="de-DE" sz="1600" dirty="0"/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/>
              <a:t>Agglomerates </a:t>
            </a:r>
            <a:r>
              <a:rPr lang="de-DE" sz="1600" u="sng" dirty="0" err="1"/>
              <a:t>or</a:t>
            </a:r>
            <a:r>
              <a:rPr lang="de-DE" sz="1600" u="sng" dirty="0"/>
              <a:t> </a:t>
            </a:r>
            <a:r>
              <a:rPr lang="de-DE" sz="1600" u="sng" dirty="0" err="1"/>
              <a:t>chargeless</a:t>
            </a:r>
            <a:r>
              <a:rPr lang="de-DE" sz="1600" u="sng" dirty="0"/>
              <a:t> </a:t>
            </a:r>
            <a:r>
              <a:rPr lang="de-DE" sz="1600" dirty="0" err="1"/>
              <a:t>particles</a:t>
            </a:r>
            <a:r>
              <a:rPr lang="de-DE" sz="1600" dirty="0"/>
              <a:t> </a:t>
            </a:r>
            <a:r>
              <a:rPr lang="de-DE" sz="1600" dirty="0" err="1"/>
              <a:t>remain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gel </a:t>
            </a:r>
            <a:r>
              <a:rPr lang="de-DE" sz="1600" dirty="0" err="1"/>
              <a:t>pockets</a:t>
            </a:r>
            <a:endParaRPr lang="de-DE" sz="1600" dirty="0"/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 err="1"/>
              <a:t>Some</a:t>
            </a:r>
            <a:r>
              <a:rPr lang="de-DE" sz="1600" dirty="0"/>
              <a:t> </a:t>
            </a:r>
            <a:r>
              <a:rPr lang="de-DE" sz="1600" dirty="0" err="1"/>
              <a:t>formulations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more</a:t>
            </a:r>
            <a:r>
              <a:rPr lang="de-DE" sz="1600" dirty="0"/>
              <a:t> </a:t>
            </a:r>
            <a:r>
              <a:rPr lang="de-DE" sz="1600" dirty="0" err="1"/>
              <a:t>stable</a:t>
            </a:r>
            <a:r>
              <a:rPr lang="de-DE" sz="1600" dirty="0"/>
              <a:t> </a:t>
            </a:r>
            <a:r>
              <a:rPr lang="de-DE" sz="1600" dirty="0" err="1"/>
              <a:t>than</a:t>
            </a:r>
            <a:r>
              <a:rPr lang="de-DE" sz="1600" dirty="0"/>
              <a:t> </a:t>
            </a:r>
            <a:r>
              <a:rPr lang="de-DE" sz="1600" dirty="0" err="1"/>
              <a:t>others</a:t>
            </a:r>
            <a:endParaRPr lang="de-DE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648" y="660368"/>
            <a:ext cx="2412616" cy="2609720"/>
          </a:xfrm>
          <a:prstGeom prst="rect">
            <a:avLst/>
          </a:prstGeom>
        </p:spPr>
      </p:pic>
      <p:pic>
        <p:nvPicPr>
          <p:cNvPr id="9" name="Inhaltsplatzhalter 5">
            <a:extLst>
              <a:ext uri="{FF2B5EF4-FFF2-40B4-BE49-F238E27FC236}">
                <a16:creationId xmlns:a16="http://schemas.microsoft.com/office/drawing/2014/main" id="{7D8E9E99-D932-4BDD-8DC5-13CED108DEF8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38" r="20448"/>
          <a:stretch/>
        </p:blipFill>
        <p:spPr bwMode="auto">
          <a:xfrm>
            <a:off x="343136" y="825563"/>
            <a:ext cx="1902512" cy="2262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59759" y="3185363"/>
            <a:ext cx="1234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/>
              <a:t>Results</a:t>
            </a:r>
            <a:r>
              <a:rPr lang="de-DE" b="1" dirty="0"/>
              <a:t>: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355353" y="4261214"/>
            <a:ext cx="68971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err="1"/>
              <a:t>Electrophoretic</a:t>
            </a:r>
            <a:r>
              <a:rPr lang="de-DE" sz="1600" b="1" dirty="0"/>
              <a:t> light </a:t>
            </a:r>
            <a:r>
              <a:rPr lang="de-DE" sz="1600" b="1" dirty="0" err="1"/>
              <a:t>scattering</a:t>
            </a:r>
            <a:r>
              <a:rPr lang="de-DE" sz="1600" b="1" dirty="0"/>
              <a:t> </a:t>
            </a:r>
            <a:r>
              <a:rPr lang="de-DE" sz="1600" b="1" dirty="0" err="1"/>
              <a:t>results</a:t>
            </a:r>
            <a:r>
              <a:rPr lang="de-DE" sz="1600" b="1" dirty="0"/>
              <a:t>:</a:t>
            </a:r>
            <a:endParaRPr lang="de-DE" sz="1600" dirty="0"/>
          </a:p>
          <a:p>
            <a:pPr>
              <a:spcBef>
                <a:spcPts val="600"/>
              </a:spcBef>
            </a:pPr>
            <a:r>
              <a:rPr lang="en-US" sz="1600" dirty="0"/>
              <a:t>The zeta potential of our formulations range from </a:t>
            </a:r>
            <a:r>
              <a:rPr lang="en-US" sz="1600" u="sng" dirty="0"/>
              <a:t>+29 to 47 </a:t>
            </a:r>
            <a:r>
              <a:rPr lang="en-US" sz="1600" dirty="0"/>
              <a:t>mV 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(at pH 5.5, electric field 15.80 V/cm, viscosity of 0.88 </a:t>
            </a:r>
            <a:r>
              <a:rPr lang="en-US" sz="1200" dirty="0" err="1"/>
              <a:t>cP</a:t>
            </a:r>
            <a:r>
              <a:rPr lang="en-US" sz="1200" dirty="0"/>
              <a:t>, refraction index of 1.33, dielectric constant 78.3, with </a:t>
            </a:r>
            <a:r>
              <a:rPr lang="en-US" sz="1200" dirty="0" err="1"/>
              <a:t>Delsa</a:t>
            </a:r>
            <a:r>
              <a:rPr lang="en-US" sz="1200" dirty="0"/>
              <a:t> Nano C, Beckman Coulter). </a:t>
            </a:r>
            <a:r>
              <a:rPr lang="de-D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27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Nanoparticle size and size distribution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1" y="869696"/>
            <a:ext cx="2588216" cy="116555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92016" y="714164"/>
            <a:ext cx="1276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Formulation A</a:t>
            </a:r>
          </a:p>
        </p:txBody>
      </p:sp>
      <p:grpSp>
        <p:nvGrpSpPr>
          <p:cNvPr id="61" name="Gruppieren 60"/>
          <p:cNvGrpSpPr/>
          <p:nvPr/>
        </p:nvGrpSpPr>
        <p:grpSpPr>
          <a:xfrm>
            <a:off x="277570" y="1999953"/>
            <a:ext cx="4293912" cy="3252081"/>
            <a:chOff x="369288" y="2247697"/>
            <a:chExt cx="3938530" cy="2954079"/>
          </a:xfrm>
        </p:grpSpPr>
        <p:graphicFrame>
          <p:nvGraphicFramePr>
            <p:cNvPr id="4" name="Diagramm 3"/>
            <p:cNvGraphicFramePr/>
            <p:nvPr>
              <p:extLst>
                <p:ext uri="{D42A27DB-BD31-4B8C-83A1-F6EECF244321}">
                  <p14:modId xmlns:p14="http://schemas.microsoft.com/office/powerpoint/2010/main" val="3579338828"/>
                </p:ext>
              </p:extLst>
            </p:nvPr>
          </p:nvGraphicFramePr>
          <p:xfrm>
            <a:off x="369288" y="2489373"/>
            <a:ext cx="3938530" cy="27124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9" name="Textfeld 48"/>
            <p:cNvSpPr txBox="1"/>
            <p:nvPr/>
          </p:nvSpPr>
          <p:spPr>
            <a:xfrm rot="16200000">
              <a:off x="-752632" y="3527156"/>
              <a:ext cx="2735889" cy="176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5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Verdana" pitchFamily="34" charset="0"/>
                  <a:cs typeface="Calibri" panose="020F0502020204030204" pitchFamily="34" charset="0"/>
                </a:rPr>
                <a:t>Hydrodynamic diameter in nm 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2580734" y="2874063"/>
            <a:ext cx="712147" cy="692470"/>
            <a:chOff x="4317782" y="3030903"/>
            <a:chExt cx="712147" cy="692470"/>
          </a:xfrm>
        </p:grpSpPr>
        <p:grpSp>
          <p:nvGrpSpPr>
            <p:cNvPr id="9" name="Gruppieren 8"/>
            <p:cNvGrpSpPr/>
            <p:nvPr/>
          </p:nvGrpSpPr>
          <p:grpSpPr>
            <a:xfrm>
              <a:off x="4353132" y="3075943"/>
              <a:ext cx="596485" cy="570562"/>
              <a:chOff x="7892411" y="1923119"/>
              <a:chExt cx="328096" cy="380779"/>
            </a:xfrm>
          </p:grpSpPr>
          <p:sp>
            <p:nvSpPr>
              <p:cNvPr id="10" name="Freeform: Shape 467">
                <a:extLst>
                  <a:ext uri="{FF2B5EF4-FFF2-40B4-BE49-F238E27FC236}">
                    <a16:creationId xmlns:a16="http://schemas.microsoft.com/office/drawing/2014/main" id="{6D4E1168-0B19-442D-9CFD-5D8B69B49BAC}"/>
                  </a:ext>
                </a:extLst>
              </p:cNvPr>
              <p:cNvSpPr/>
              <p:nvPr/>
            </p:nvSpPr>
            <p:spPr>
              <a:xfrm rot="11762461">
                <a:off x="7932266" y="2206772"/>
                <a:ext cx="254406" cy="34289"/>
              </a:xfrm>
              <a:custGeom>
                <a:avLst/>
                <a:gdLst>
                  <a:gd name="connsiteX0" fmla="*/ 1765300 w 2121683"/>
                  <a:gd name="connsiteY0" fmla="*/ 0 h 1142286"/>
                  <a:gd name="connsiteX1" fmla="*/ 2120900 w 2121683"/>
                  <a:gd name="connsiteY1" fmla="*/ 368300 h 1142286"/>
                  <a:gd name="connsiteX2" fmla="*/ 1847850 w 2121683"/>
                  <a:gd name="connsiteY2" fmla="*/ 660400 h 1142286"/>
                  <a:gd name="connsiteX3" fmla="*/ 1422400 w 2121683"/>
                  <a:gd name="connsiteY3" fmla="*/ 685800 h 1142286"/>
                  <a:gd name="connsiteX4" fmla="*/ 1187450 w 2121683"/>
                  <a:gd name="connsiteY4" fmla="*/ 908050 h 1142286"/>
                  <a:gd name="connsiteX5" fmla="*/ 774700 w 2121683"/>
                  <a:gd name="connsiteY5" fmla="*/ 1136650 h 1142286"/>
                  <a:gd name="connsiteX6" fmla="*/ 196850 w 2121683"/>
                  <a:gd name="connsiteY6" fmla="*/ 1060450 h 1142286"/>
                  <a:gd name="connsiteX7" fmla="*/ 0 w 2121683"/>
                  <a:gd name="connsiteY7" fmla="*/ 927100 h 1142286"/>
                  <a:gd name="connsiteX0" fmla="*/ 2276929 w 2334759"/>
                  <a:gd name="connsiteY0" fmla="*/ 241166 h 774129"/>
                  <a:gd name="connsiteX1" fmla="*/ 2120900 w 2334759"/>
                  <a:gd name="connsiteY1" fmla="*/ 143 h 774129"/>
                  <a:gd name="connsiteX2" fmla="*/ 1847850 w 2334759"/>
                  <a:gd name="connsiteY2" fmla="*/ 292243 h 774129"/>
                  <a:gd name="connsiteX3" fmla="*/ 1422400 w 2334759"/>
                  <a:gd name="connsiteY3" fmla="*/ 317643 h 774129"/>
                  <a:gd name="connsiteX4" fmla="*/ 1187450 w 2334759"/>
                  <a:gd name="connsiteY4" fmla="*/ 539893 h 774129"/>
                  <a:gd name="connsiteX5" fmla="*/ 774700 w 2334759"/>
                  <a:gd name="connsiteY5" fmla="*/ 768493 h 774129"/>
                  <a:gd name="connsiteX6" fmla="*/ 196850 w 2334759"/>
                  <a:gd name="connsiteY6" fmla="*/ 692293 h 774129"/>
                  <a:gd name="connsiteX7" fmla="*/ 0 w 2334759"/>
                  <a:gd name="connsiteY7" fmla="*/ 558943 h 774129"/>
                  <a:gd name="connsiteX0" fmla="*/ 2615022 w 2648277"/>
                  <a:gd name="connsiteY0" fmla="*/ 1 h 974667"/>
                  <a:gd name="connsiteX1" fmla="*/ 2120900 w 2648277"/>
                  <a:gd name="connsiteY1" fmla="*/ 200681 h 974667"/>
                  <a:gd name="connsiteX2" fmla="*/ 1847850 w 2648277"/>
                  <a:gd name="connsiteY2" fmla="*/ 492781 h 974667"/>
                  <a:gd name="connsiteX3" fmla="*/ 1422400 w 2648277"/>
                  <a:gd name="connsiteY3" fmla="*/ 518181 h 974667"/>
                  <a:gd name="connsiteX4" fmla="*/ 1187450 w 2648277"/>
                  <a:gd name="connsiteY4" fmla="*/ 740431 h 974667"/>
                  <a:gd name="connsiteX5" fmla="*/ 774700 w 2648277"/>
                  <a:gd name="connsiteY5" fmla="*/ 969031 h 974667"/>
                  <a:gd name="connsiteX6" fmla="*/ 196850 w 2648277"/>
                  <a:gd name="connsiteY6" fmla="*/ 892831 h 974667"/>
                  <a:gd name="connsiteX7" fmla="*/ 0 w 2648277"/>
                  <a:gd name="connsiteY7" fmla="*/ 759481 h 974667"/>
                  <a:gd name="connsiteX0" fmla="*/ 2524625 w 2562155"/>
                  <a:gd name="connsiteY0" fmla="*/ 0 h 1081772"/>
                  <a:gd name="connsiteX1" fmla="*/ 2120900 w 2562155"/>
                  <a:gd name="connsiteY1" fmla="*/ 307786 h 1081772"/>
                  <a:gd name="connsiteX2" fmla="*/ 1847850 w 2562155"/>
                  <a:gd name="connsiteY2" fmla="*/ 599886 h 1081772"/>
                  <a:gd name="connsiteX3" fmla="*/ 1422400 w 2562155"/>
                  <a:gd name="connsiteY3" fmla="*/ 625286 h 1081772"/>
                  <a:gd name="connsiteX4" fmla="*/ 1187450 w 2562155"/>
                  <a:gd name="connsiteY4" fmla="*/ 847536 h 1081772"/>
                  <a:gd name="connsiteX5" fmla="*/ 774700 w 2562155"/>
                  <a:gd name="connsiteY5" fmla="*/ 1076136 h 1081772"/>
                  <a:gd name="connsiteX6" fmla="*/ 196850 w 2562155"/>
                  <a:gd name="connsiteY6" fmla="*/ 999936 h 1081772"/>
                  <a:gd name="connsiteX7" fmla="*/ 0 w 2562155"/>
                  <a:gd name="connsiteY7" fmla="*/ 866586 h 1081772"/>
                  <a:gd name="connsiteX0" fmla="*/ 2524625 w 2578000"/>
                  <a:gd name="connsiteY0" fmla="*/ 0 h 1081772"/>
                  <a:gd name="connsiteX1" fmla="*/ 2298372 w 2578000"/>
                  <a:gd name="connsiteY1" fmla="*/ 630372 h 1081772"/>
                  <a:gd name="connsiteX2" fmla="*/ 1847850 w 2578000"/>
                  <a:gd name="connsiteY2" fmla="*/ 599886 h 1081772"/>
                  <a:gd name="connsiteX3" fmla="*/ 1422400 w 2578000"/>
                  <a:gd name="connsiteY3" fmla="*/ 625286 h 1081772"/>
                  <a:gd name="connsiteX4" fmla="*/ 1187450 w 2578000"/>
                  <a:gd name="connsiteY4" fmla="*/ 847536 h 1081772"/>
                  <a:gd name="connsiteX5" fmla="*/ 774700 w 2578000"/>
                  <a:gd name="connsiteY5" fmla="*/ 1076136 h 1081772"/>
                  <a:gd name="connsiteX6" fmla="*/ 196850 w 2578000"/>
                  <a:gd name="connsiteY6" fmla="*/ 999936 h 1081772"/>
                  <a:gd name="connsiteX7" fmla="*/ 0 w 2578000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422400 w 2578127"/>
                  <a:gd name="connsiteY3" fmla="*/ 625286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527693 w 2578127"/>
                  <a:gd name="connsiteY3" fmla="*/ 846752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371190"/>
                  <a:gd name="connsiteX1" fmla="*/ 2298372 w 2578127"/>
                  <a:gd name="connsiteY1" fmla="*/ 630372 h 1371190"/>
                  <a:gd name="connsiteX2" fmla="*/ 1841213 w 2578127"/>
                  <a:gd name="connsiteY2" fmla="*/ 379890 h 1371190"/>
                  <a:gd name="connsiteX3" fmla="*/ 1527693 w 2578127"/>
                  <a:gd name="connsiteY3" fmla="*/ 846752 h 1371190"/>
                  <a:gd name="connsiteX4" fmla="*/ 1187450 w 2578127"/>
                  <a:gd name="connsiteY4" fmla="*/ 847536 h 1371190"/>
                  <a:gd name="connsiteX5" fmla="*/ 840971 w 2578127"/>
                  <a:gd name="connsiteY5" fmla="*/ 1369910 h 1371190"/>
                  <a:gd name="connsiteX6" fmla="*/ 196850 w 2578127"/>
                  <a:gd name="connsiteY6" fmla="*/ 999936 h 1371190"/>
                  <a:gd name="connsiteX7" fmla="*/ 0 w 2578127"/>
                  <a:gd name="connsiteY7" fmla="*/ 866586 h 1371190"/>
                  <a:gd name="connsiteX0" fmla="*/ 2524625 w 2578127"/>
                  <a:gd name="connsiteY0" fmla="*/ 0 h 1369969"/>
                  <a:gd name="connsiteX1" fmla="*/ 2298372 w 2578127"/>
                  <a:gd name="connsiteY1" fmla="*/ 630372 h 1369969"/>
                  <a:gd name="connsiteX2" fmla="*/ 1841213 w 2578127"/>
                  <a:gd name="connsiteY2" fmla="*/ 379890 h 1369969"/>
                  <a:gd name="connsiteX3" fmla="*/ 1527693 w 2578127"/>
                  <a:gd name="connsiteY3" fmla="*/ 846752 h 1369969"/>
                  <a:gd name="connsiteX4" fmla="*/ 1187450 w 2578127"/>
                  <a:gd name="connsiteY4" fmla="*/ 847536 h 1369969"/>
                  <a:gd name="connsiteX5" fmla="*/ 840971 w 2578127"/>
                  <a:gd name="connsiteY5" fmla="*/ 1369910 h 1369969"/>
                  <a:gd name="connsiteX6" fmla="*/ 498728 w 2578127"/>
                  <a:gd name="connsiteY6" fmla="*/ 811686 h 1369969"/>
                  <a:gd name="connsiteX7" fmla="*/ 0 w 2578127"/>
                  <a:gd name="connsiteY7" fmla="*/ 866586 h 1369969"/>
                  <a:gd name="connsiteX0" fmla="*/ 2524625 w 2578127"/>
                  <a:gd name="connsiteY0" fmla="*/ 0 h 1369971"/>
                  <a:gd name="connsiteX1" fmla="*/ 2298372 w 2578127"/>
                  <a:gd name="connsiteY1" fmla="*/ 630372 h 1369971"/>
                  <a:gd name="connsiteX2" fmla="*/ 1841213 w 2578127"/>
                  <a:gd name="connsiteY2" fmla="*/ 379890 h 1369971"/>
                  <a:gd name="connsiteX3" fmla="*/ 1527693 w 2578127"/>
                  <a:gd name="connsiteY3" fmla="*/ 846752 h 1369971"/>
                  <a:gd name="connsiteX4" fmla="*/ 1187450 w 2578127"/>
                  <a:gd name="connsiteY4" fmla="*/ 847536 h 1369971"/>
                  <a:gd name="connsiteX5" fmla="*/ 840971 w 2578127"/>
                  <a:gd name="connsiteY5" fmla="*/ 1369910 h 1369971"/>
                  <a:gd name="connsiteX6" fmla="*/ 498728 w 2578127"/>
                  <a:gd name="connsiteY6" fmla="*/ 811686 h 1369971"/>
                  <a:gd name="connsiteX7" fmla="*/ 70530 w 2578127"/>
                  <a:gd name="connsiteY7" fmla="*/ 1245904 h 1369971"/>
                  <a:gd name="connsiteX8" fmla="*/ 0 w 2578127"/>
                  <a:gd name="connsiteY8" fmla="*/ 866586 h 1369971"/>
                  <a:gd name="connsiteX0" fmla="*/ 2713556 w 2767058"/>
                  <a:gd name="connsiteY0" fmla="*/ 0 h 1369969"/>
                  <a:gd name="connsiteX1" fmla="*/ 2487303 w 2767058"/>
                  <a:gd name="connsiteY1" fmla="*/ 630372 h 1369969"/>
                  <a:gd name="connsiteX2" fmla="*/ 2030144 w 2767058"/>
                  <a:gd name="connsiteY2" fmla="*/ 379890 h 1369969"/>
                  <a:gd name="connsiteX3" fmla="*/ 1716624 w 2767058"/>
                  <a:gd name="connsiteY3" fmla="*/ 846752 h 1369969"/>
                  <a:gd name="connsiteX4" fmla="*/ 1376381 w 2767058"/>
                  <a:gd name="connsiteY4" fmla="*/ 847536 h 1369969"/>
                  <a:gd name="connsiteX5" fmla="*/ 1029902 w 2767058"/>
                  <a:gd name="connsiteY5" fmla="*/ 1369910 h 1369969"/>
                  <a:gd name="connsiteX6" fmla="*/ 687659 w 2767058"/>
                  <a:gd name="connsiteY6" fmla="*/ 811686 h 1369969"/>
                  <a:gd name="connsiteX7" fmla="*/ 259461 w 2767058"/>
                  <a:gd name="connsiteY7" fmla="*/ 1245904 h 1369969"/>
                  <a:gd name="connsiteX8" fmla="*/ 0 w 2767058"/>
                  <a:gd name="connsiteY8" fmla="*/ 1354001 h 1369969"/>
                  <a:gd name="connsiteX0" fmla="*/ 2663153 w 2716655"/>
                  <a:gd name="connsiteY0" fmla="*/ 0 h 1728812"/>
                  <a:gd name="connsiteX1" fmla="*/ 2436900 w 2716655"/>
                  <a:gd name="connsiteY1" fmla="*/ 630372 h 1728812"/>
                  <a:gd name="connsiteX2" fmla="*/ 1979741 w 2716655"/>
                  <a:gd name="connsiteY2" fmla="*/ 379890 h 1728812"/>
                  <a:gd name="connsiteX3" fmla="*/ 1666221 w 2716655"/>
                  <a:gd name="connsiteY3" fmla="*/ 846752 h 1728812"/>
                  <a:gd name="connsiteX4" fmla="*/ 1325978 w 2716655"/>
                  <a:gd name="connsiteY4" fmla="*/ 847536 h 1728812"/>
                  <a:gd name="connsiteX5" fmla="*/ 979499 w 2716655"/>
                  <a:gd name="connsiteY5" fmla="*/ 1369910 h 1728812"/>
                  <a:gd name="connsiteX6" fmla="*/ 637256 w 2716655"/>
                  <a:gd name="connsiteY6" fmla="*/ 811686 h 1728812"/>
                  <a:gd name="connsiteX7" fmla="*/ 209058 w 2716655"/>
                  <a:gd name="connsiteY7" fmla="*/ 1245904 h 1728812"/>
                  <a:gd name="connsiteX8" fmla="*/ 0 w 2716655"/>
                  <a:gd name="connsiteY8" fmla="*/ 1728802 h 1728812"/>
                  <a:gd name="connsiteX0" fmla="*/ 2454095 w 2507597"/>
                  <a:gd name="connsiteY0" fmla="*/ 0 h 1369970"/>
                  <a:gd name="connsiteX1" fmla="*/ 2227842 w 2507597"/>
                  <a:gd name="connsiteY1" fmla="*/ 630372 h 1369970"/>
                  <a:gd name="connsiteX2" fmla="*/ 1770683 w 2507597"/>
                  <a:gd name="connsiteY2" fmla="*/ 379890 h 1369970"/>
                  <a:gd name="connsiteX3" fmla="*/ 1457163 w 2507597"/>
                  <a:gd name="connsiteY3" fmla="*/ 846752 h 1369970"/>
                  <a:gd name="connsiteX4" fmla="*/ 1116920 w 2507597"/>
                  <a:gd name="connsiteY4" fmla="*/ 847536 h 1369970"/>
                  <a:gd name="connsiteX5" fmla="*/ 770441 w 2507597"/>
                  <a:gd name="connsiteY5" fmla="*/ 1369910 h 1369970"/>
                  <a:gd name="connsiteX6" fmla="*/ 428198 w 2507597"/>
                  <a:gd name="connsiteY6" fmla="*/ 811686 h 1369970"/>
                  <a:gd name="connsiteX7" fmla="*/ 0 w 2507597"/>
                  <a:gd name="connsiteY7" fmla="*/ 1245904 h 1369970"/>
                  <a:gd name="connsiteX0" fmla="*/ 2025897 w 2079399"/>
                  <a:gd name="connsiteY0" fmla="*/ 0 h 1369970"/>
                  <a:gd name="connsiteX1" fmla="*/ 1799644 w 2079399"/>
                  <a:gd name="connsiteY1" fmla="*/ 630372 h 1369970"/>
                  <a:gd name="connsiteX2" fmla="*/ 1342485 w 2079399"/>
                  <a:gd name="connsiteY2" fmla="*/ 379890 h 1369970"/>
                  <a:gd name="connsiteX3" fmla="*/ 1028965 w 2079399"/>
                  <a:gd name="connsiteY3" fmla="*/ 846752 h 1369970"/>
                  <a:gd name="connsiteX4" fmla="*/ 688722 w 2079399"/>
                  <a:gd name="connsiteY4" fmla="*/ 847536 h 1369970"/>
                  <a:gd name="connsiteX5" fmla="*/ 342243 w 2079399"/>
                  <a:gd name="connsiteY5" fmla="*/ 1369910 h 1369970"/>
                  <a:gd name="connsiteX6" fmla="*/ 0 w 2079399"/>
                  <a:gd name="connsiteY6" fmla="*/ 811686 h 1369970"/>
                  <a:gd name="connsiteX0" fmla="*/ 1683654 w 1737156"/>
                  <a:gd name="connsiteY0" fmla="*/ 0 h 1369970"/>
                  <a:gd name="connsiteX1" fmla="*/ 1457401 w 1737156"/>
                  <a:gd name="connsiteY1" fmla="*/ 630372 h 1369970"/>
                  <a:gd name="connsiteX2" fmla="*/ 1000242 w 1737156"/>
                  <a:gd name="connsiteY2" fmla="*/ 379890 h 1369970"/>
                  <a:gd name="connsiteX3" fmla="*/ 686722 w 1737156"/>
                  <a:gd name="connsiteY3" fmla="*/ 846752 h 1369970"/>
                  <a:gd name="connsiteX4" fmla="*/ 346479 w 1737156"/>
                  <a:gd name="connsiteY4" fmla="*/ 847536 h 1369970"/>
                  <a:gd name="connsiteX5" fmla="*/ 0 w 1737156"/>
                  <a:gd name="connsiteY5" fmla="*/ 1369910 h 1369970"/>
                  <a:gd name="connsiteX0" fmla="*/ 1889532 w 1927381"/>
                  <a:gd name="connsiteY0" fmla="*/ 0 h 1158089"/>
                  <a:gd name="connsiteX1" fmla="*/ 1457401 w 1927381"/>
                  <a:gd name="connsiteY1" fmla="*/ 418491 h 1158089"/>
                  <a:gd name="connsiteX2" fmla="*/ 1000242 w 1927381"/>
                  <a:gd name="connsiteY2" fmla="*/ 168009 h 1158089"/>
                  <a:gd name="connsiteX3" fmla="*/ 686722 w 1927381"/>
                  <a:gd name="connsiteY3" fmla="*/ 634871 h 1158089"/>
                  <a:gd name="connsiteX4" fmla="*/ 346479 w 1927381"/>
                  <a:gd name="connsiteY4" fmla="*/ 635655 h 1158089"/>
                  <a:gd name="connsiteX5" fmla="*/ 0 w 1927381"/>
                  <a:gd name="connsiteY5" fmla="*/ 1158029 h 1158089"/>
                  <a:gd name="connsiteX0" fmla="*/ 1787655 w 1831930"/>
                  <a:gd name="connsiteY0" fmla="*/ 0 h 1228663"/>
                  <a:gd name="connsiteX1" fmla="*/ 1457401 w 1831930"/>
                  <a:gd name="connsiteY1" fmla="*/ 489065 h 1228663"/>
                  <a:gd name="connsiteX2" fmla="*/ 1000242 w 1831930"/>
                  <a:gd name="connsiteY2" fmla="*/ 238583 h 1228663"/>
                  <a:gd name="connsiteX3" fmla="*/ 686722 w 1831930"/>
                  <a:gd name="connsiteY3" fmla="*/ 705445 h 1228663"/>
                  <a:gd name="connsiteX4" fmla="*/ 346479 w 1831930"/>
                  <a:gd name="connsiteY4" fmla="*/ 706229 h 1228663"/>
                  <a:gd name="connsiteX5" fmla="*/ 0 w 1831930"/>
                  <a:gd name="connsiteY5" fmla="*/ 1228603 h 1228663"/>
                  <a:gd name="connsiteX0" fmla="*/ 1457401 w 1457401"/>
                  <a:gd name="connsiteY0" fmla="*/ 253272 h 992870"/>
                  <a:gd name="connsiteX1" fmla="*/ 1000242 w 1457401"/>
                  <a:gd name="connsiteY1" fmla="*/ 2790 h 992870"/>
                  <a:gd name="connsiteX2" fmla="*/ 686722 w 1457401"/>
                  <a:gd name="connsiteY2" fmla="*/ 469652 h 992870"/>
                  <a:gd name="connsiteX3" fmla="*/ 346479 w 1457401"/>
                  <a:gd name="connsiteY3" fmla="*/ 470436 h 992870"/>
                  <a:gd name="connsiteX4" fmla="*/ 0 w 1457401"/>
                  <a:gd name="connsiteY4" fmla="*/ 992810 h 992870"/>
                  <a:gd name="connsiteX0" fmla="*/ 1449721 w 1449721"/>
                  <a:gd name="connsiteY0" fmla="*/ 1 h 1177368"/>
                  <a:gd name="connsiteX1" fmla="*/ 1000242 w 1449721"/>
                  <a:gd name="connsiteY1" fmla="*/ 187288 h 1177368"/>
                  <a:gd name="connsiteX2" fmla="*/ 686722 w 1449721"/>
                  <a:gd name="connsiteY2" fmla="*/ 654150 h 1177368"/>
                  <a:gd name="connsiteX3" fmla="*/ 346479 w 1449721"/>
                  <a:gd name="connsiteY3" fmla="*/ 654934 h 1177368"/>
                  <a:gd name="connsiteX4" fmla="*/ 0 w 1449721"/>
                  <a:gd name="connsiteY4" fmla="*/ 1177308 h 1177368"/>
                  <a:gd name="connsiteX0" fmla="*/ 1449721 w 1449721"/>
                  <a:gd name="connsiteY0" fmla="*/ 1 h 1177368"/>
                  <a:gd name="connsiteX1" fmla="*/ 1000242 w 1449721"/>
                  <a:gd name="connsiteY1" fmla="*/ 187288 h 1177368"/>
                  <a:gd name="connsiteX2" fmla="*/ 645150 w 1449721"/>
                  <a:gd name="connsiteY2" fmla="*/ 493763 h 1177368"/>
                  <a:gd name="connsiteX3" fmla="*/ 346479 w 1449721"/>
                  <a:gd name="connsiteY3" fmla="*/ 654934 h 1177368"/>
                  <a:gd name="connsiteX4" fmla="*/ 0 w 1449721"/>
                  <a:gd name="connsiteY4" fmla="*/ 1177308 h 1177368"/>
                  <a:gd name="connsiteX0" fmla="*/ 1449721 w 1449721"/>
                  <a:gd name="connsiteY0" fmla="*/ 1 h 1177364"/>
                  <a:gd name="connsiteX1" fmla="*/ 1000242 w 1449721"/>
                  <a:gd name="connsiteY1" fmla="*/ 187288 h 1177364"/>
                  <a:gd name="connsiteX2" fmla="*/ 645150 w 1449721"/>
                  <a:gd name="connsiteY2" fmla="*/ 493763 h 1177364"/>
                  <a:gd name="connsiteX3" fmla="*/ 346479 w 1449721"/>
                  <a:gd name="connsiteY3" fmla="*/ 654934 h 1177364"/>
                  <a:gd name="connsiteX4" fmla="*/ 0 w 1449721"/>
                  <a:gd name="connsiteY4" fmla="*/ 1177305 h 1177364"/>
                  <a:gd name="connsiteX0" fmla="*/ 1449721 w 1449721"/>
                  <a:gd name="connsiteY0" fmla="*/ 1 h 1177364"/>
                  <a:gd name="connsiteX1" fmla="*/ 1000242 w 1449721"/>
                  <a:gd name="connsiteY1" fmla="*/ 187288 h 1177364"/>
                  <a:gd name="connsiteX2" fmla="*/ 664766 w 1449721"/>
                  <a:gd name="connsiteY2" fmla="*/ 629895 h 1177364"/>
                  <a:gd name="connsiteX3" fmla="*/ 346479 w 1449721"/>
                  <a:gd name="connsiteY3" fmla="*/ 654934 h 1177364"/>
                  <a:gd name="connsiteX4" fmla="*/ 0 w 1449721"/>
                  <a:gd name="connsiteY4" fmla="*/ 1177305 h 1177364"/>
                  <a:gd name="connsiteX0" fmla="*/ 1449721 w 1449721"/>
                  <a:gd name="connsiteY0" fmla="*/ 1 h 1177364"/>
                  <a:gd name="connsiteX1" fmla="*/ 1029447 w 1449721"/>
                  <a:gd name="connsiteY1" fmla="*/ 133677 h 1177364"/>
                  <a:gd name="connsiteX2" fmla="*/ 664766 w 1449721"/>
                  <a:gd name="connsiteY2" fmla="*/ 629895 h 1177364"/>
                  <a:gd name="connsiteX3" fmla="*/ 346479 w 1449721"/>
                  <a:gd name="connsiteY3" fmla="*/ 654934 h 1177364"/>
                  <a:gd name="connsiteX4" fmla="*/ 0 w 1449721"/>
                  <a:gd name="connsiteY4" fmla="*/ 1177305 h 1177364"/>
                  <a:gd name="connsiteX0" fmla="*/ 1782124 w 1782124"/>
                  <a:gd name="connsiteY0" fmla="*/ 1 h 1077264"/>
                  <a:gd name="connsiteX1" fmla="*/ 1361850 w 1782124"/>
                  <a:gd name="connsiteY1" fmla="*/ 133677 h 1077264"/>
                  <a:gd name="connsiteX2" fmla="*/ 997169 w 1782124"/>
                  <a:gd name="connsiteY2" fmla="*/ 629895 h 1077264"/>
                  <a:gd name="connsiteX3" fmla="*/ 678882 w 1782124"/>
                  <a:gd name="connsiteY3" fmla="*/ 654934 h 1077264"/>
                  <a:gd name="connsiteX4" fmla="*/ 1 w 1782124"/>
                  <a:gd name="connsiteY4" fmla="*/ 1077185 h 1077264"/>
                  <a:gd name="connsiteX0" fmla="*/ 1782124 w 1782124"/>
                  <a:gd name="connsiteY0" fmla="*/ 1 h 1077264"/>
                  <a:gd name="connsiteX1" fmla="*/ 1361850 w 1782124"/>
                  <a:gd name="connsiteY1" fmla="*/ 133677 h 1077264"/>
                  <a:gd name="connsiteX2" fmla="*/ 967560 w 1782124"/>
                  <a:gd name="connsiteY2" fmla="*/ 472798 h 1077264"/>
                  <a:gd name="connsiteX3" fmla="*/ 678882 w 1782124"/>
                  <a:gd name="connsiteY3" fmla="*/ 654934 h 1077264"/>
                  <a:gd name="connsiteX4" fmla="*/ 1 w 1782124"/>
                  <a:gd name="connsiteY4" fmla="*/ 1077185 h 107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2124" h="1077264">
                    <a:moveTo>
                      <a:pt x="1782124" y="1"/>
                    </a:moveTo>
                    <a:cubicBezTo>
                      <a:pt x="1650889" y="39765"/>
                      <a:pt x="1497611" y="54878"/>
                      <a:pt x="1361850" y="133677"/>
                    </a:cubicBezTo>
                    <a:cubicBezTo>
                      <a:pt x="1226089" y="212476"/>
                      <a:pt x="1081388" y="385922"/>
                      <a:pt x="967560" y="472798"/>
                    </a:cubicBezTo>
                    <a:cubicBezTo>
                      <a:pt x="853732" y="559674"/>
                      <a:pt x="793336" y="567741"/>
                      <a:pt x="678882" y="654934"/>
                    </a:cubicBezTo>
                    <a:cubicBezTo>
                      <a:pt x="564428" y="742127"/>
                      <a:pt x="114788" y="1083160"/>
                      <a:pt x="1" y="1077185"/>
                    </a:cubicBezTo>
                  </a:path>
                </a:pathLst>
              </a:custGeom>
              <a:noFill/>
              <a:ln w="28575">
                <a:solidFill>
                  <a:srgbClr val="004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11" name="Gruppieren 10"/>
              <p:cNvGrpSpPr/>
              <p:nvPr/>
            </p:nvGrpSpPr>
            <p:grpSpPr>
              <a:xfrm>
                <a:off x="7892411" y="1929223"/>
                <a:ext cx="315258" cy="374675"/>
                <a:chOff x="2731720" y="3801654"/>
                <a:chExt cx="502680" cy="597419"/>
              </a:xfrm>
            </p:grpSpPr>
            <p:sp>
              <p:nvSpPr>
                <p:cNvPr id="14" name="Freeform: Shape 467">
                  <a:extLst>
                    <a:ext uri="{FF2B5EF4-FFF2-40B4-BE49-F238E27FC236}">
                      <a16:creationId xmlns:a16="http://schemas.microsoft.com/office/drawing/2014/main" id="{6D4E1168-0B19-442D-9CFD-5D8B69B49BAC}"/>
                    </a:ext>
                  </a:extLst>
                </p:cNvPr>
                <p:cNvSpPr/>
                <p:nvPr/>
              </p:nvSpPr>
              <p:spPr>
                <a:xfrm rot="14034103">
                  <a:off x="2829544" y="3933299"/>
                  <a:ext cx="483007" cy="219718"/>
                </a:xfrm>
                <a:custGeom>
                  <a:avLst/>
                  <a:gdLst>
                    <a:gd name="connsiteX0" fmla="*/ 1765300 w 2121683"/>
                    <a:gd name="connsiteY0" fmla="*/ 0 h 1142286"/>
                    <a:gd name="connsiteX1" fmla="*/ 2120900 w 2121683"/>
                    <a:gd name="connsiteY1" fmla="*/ 368300 h 1142286"/>
                    <a:gd name="connsiteX2" fmla="*/ 1847850 w 2121683"/>
                    <a:gd name="connsiteY2" fmla="*/ 660400 h 1142286"/>
                    <a:gd name="connsiteX3" fmla="*/ 1422400 w 2121683"/>
                    <a:gd name="connsiteY3" fmla="*/ 685800 h 1142286"/>
                    <a:gd name="connsiteX4" fmla="*/ 1187450 w 2121683"/>
                    <a:gd name="connsiteY4" fmla="*/ 908050 h 1142286"/>
                    <a:gd name="connsiteX5" fmla="*/ 774700 w 2121683"/>
                    <a:gd name="connsiteY5" fmla="*/ 1136650 h 1142286"/>
                    <a:gd name="connsiteX6" fmla="*/ 196850 w 2121683"/>
                    <a:gd name="connsiteY6" fmla="*/ 1060450 h 1142286"/>
                    <a:gd name="connsiteX7" fmla="*/ 0 w 2121683"/>
                    <a:gd name="connsiteY7" fmla="*/ 927100 h 1142286"/>
                    <a:gd name="connsiteX0" fmla="*/ 2276929 w 2334759"/>
                    <a:gd name="connsiteY0" fmla="*/ 241166 h 774129"/>
                    <a:gd name="connsiteX1" fmla="*/ 2120900 w 2334759"/>
                    <a:gd name="connsiteY1" fmla="*/ 143 h 774129"/>
                    <a:gd name="connsiteX2" fmla="*/ 1847850 w 2334759"/>
                    <a:gd name="connsiteY2" fmla="*/ 292243 h 774129"/>
                    <a:gd name="connsiteX3" fmla="*/ 1422400 w 2334759"/>
                    <a:gd name="connsiteY3" fmla="*/ 317643 h 774129"/>
                    <a:gd name="connsiteX4" fmla="*/ 1187450 w 2334759"/>
                    <a:gd name="connsiteY4" fmla="*/ 539893 h 774129"/>
                    <a:gd name="connsiteX5" fmla="*/ 774700 w 2334759"/>
                    <a:gd name="connsiteY5" fmla="*/ 768493 h 774129"/>
                    <a:gd name="connsiteX6" fmla="*/ 196850 w 2334759"/>
                    <a:gd name="connsiteY6" fmla="*/ 692293 h 774129"/>
                    <a:gd name="connsiteX7" fmla="*/ 0 w 2334759"/>
                    <a:gd name="connsiteY7" fmla="*/ 558943 h 774129"/>
                    <a:gd name="connsiteX0" fmla="*/ 2615022 w 2648277"/>
                    <a:gd name="connsiteY0" fmla="*/ 1 h 974667"/>
                    <a:gd name="connsiteX1" fmla="*/ 2120900 w 2648277"/>
                    <a:gd name="connsiteY1" fmla="*/ 200681 h 974667"/>
                    <a:gd name="connsiteX2" fmla="*/ 1847850 w 2648277"/>
                    <a:gd name="connsiteY2" fmla="*/ 492781 h 974667"/>
                    <a:gd name="connsiteX3" fmla="*/ 1422400 w 2648277"/>
                    <a:gd name="connsiteY3" fmla="*/ 518181 h 974667"/>
                    <a:gd name="connsiteX4" fmla="*/ 1187450 w 2648277"/>
                    <a:gd name="connsiteY4" fmla="*/ 740431 h 974667"/>
                    <a:gd name="connsiteX5" fmla="*/ 774700 w 2648277"/>
                    <a:gd name="connsiteY5" fmla="*/ 969031 h 974667"/>
                    <a:gd name="connsiteX6" fmla="*/ 196850 w 2648277"/>
                    <a:gd name="connsiteY6" fmla="*/ 892831 h 974667"/>
                    <a:gd name="connsiteX7" fmla="*/ 0 w 2648277"/>
                    <a:gd name="connsiteY7" fmla="*/ 759481 h 974667"/>
                    <a:gd name="connsiteX0" fmla="*/ 2524625 w 2562155"/>
                    <a:gd name="connsiteY0" fmla="*/ 0 h 1081772"/>
                    <a:gd name="connsiteX1" fmla="*/ 2120900 w 2562155"/>
                    <a:gd name="connsiteY1" fmla="*/ 307786 h 1081772"/>
                    <a:gd name="connsiteX2" fmla="*/ 1847850 w 2562155"/>
                    <a:gd name="connsiteY2" fmla="*/ 599886 h 1081772"/>
                    <a:gd name="connsiteX3" fmla="*/ 1422400 w 2562155"/>
                    <a:gd name="connsiteY3" fmla="*/ 625286 h 1081772"/>
                    <a:gd name="connsiteX4" fmla="*/ 1187450 w 2562155"/>
                    <a:gd name="connsiteY4" fmla="*/ 847536 h 1081772"/>
                    <a:gd name="connsiteX5" fmla="*/ 774700 w 2562155"/>
                    <a:gd name="connsiteY5" fmla="*/ 1076136 h 1081772"/>
                    <a:gd name="connsiteX6" fmla="*/ 196850 w 2562155"/>
                    <a:gd name="connsiteY6" fmla="*/ 999936 h 1081772"/>
                    <a:gd name="connsiteX7" fmla="*/ 0 w 2562155"/>
                    <a:gd name="connsiteY7" fmla="*/ 866586 h 1081772"/>
                    <a:gd name="connsiteX0" fmla="*/ 2524625 w 2578000"/>
                    <a:gd name="connsiteY0" fmla="*/ 0 h 1081772"/>
                    <a:gd name="connsiteX1" fmla="*/ 2298372 w 2578000"/>
                    <a:gd name="connsiteY1" fmla="*/ 630372 h 1081772"/>
                    <a:gd name="connsiteX2" fmla="*/ 1847850 w 2578000"/>
                    <a:gd name="connsiteY2" fmla="*/ 599886 h 1081772"/>
                    <a:gd name="connsiteX3" fmla="*/ 1422400 w 2578000"/>
                    <a:gd name="connsiteY3" fmla="*/ 625286 h 1081772"/>
                    <a:gd name="connsiteX4" fmla="*/ 1187450 w 2578000"/>
                    <a:gd name="connsiteY4" fmla="*/ 847536 h 1081772"/>
                    <a:gd name="connsiteX5" fmla="*/ 774700 w 2578000"/>
                    <a:gd name="connsiteY5" fmla="*/ 1076136 h 1081772"/>
                    <a:gd name="connsiteX6" fmla="*/ 196850 w 2578000"/>
                    <a:gd name="connsiteY6" fmla="*/ 999936 h 1081772"/>
                    <a:gd name="connsiteX7" fmla="*/ 0 w 2578000"/>
                    <a:gd name="connsiteY7" fmla="*/ 866586 h 1081772"/>
                    <a:gd name="connsiteX0" fmla="*/ 2524625 w 2578127"/>
                    <a:gd name="connsiteY0" fmla="*/ 0 h 1081772"/>
                    <a:gd name="connsiteX1" fmla="*/ 2298372 w 2578127"/>
                    <a:gd name="connsiteY1" fmla="*/ 630372 h 1081772"/>
                    <a:gd name="connsiteX2" fmla="*/ 1841213 w 2578127"/>
                    <a:gd name="connsiteY2" fmla="*/ 379890 h 1081772"/>
                    <a:gd name="connsiteX3" fmla="*/ 1422400 w 2578127"/>
                    <a:gd name="connsiteY3" fmla="*/ 625286 h 1081772"/>
                    <a:gd name="connsiteX4" fmla="*/ 1187450 w 2578127"/>
                    <a:gd name="connsiteY4" fmla="*/ 847536 h 1081772"/>
                    <a:gd name="connsiteX5" fmla="*/ 774700 w 2578127"/>
                    <a:gd name="connsiteY5" fmla="*/ 1076136 h 1081772"/>
                    <a:gd name="connsiteX6" fmla="*/ 196850 w 2578127"/>
                    <a:gd name="connsiteY6" fmla="*/ 999936 h 1081772"/>
                    <a:gd name="connsiteX7" fmla="*/ 0 w 2578127"/>
                    <a:gd name="connsiteY7" fmla="*/ 866586 h 1081772"/>
                    <a:gd name="connsiteX0" fmla="*/ 2524625 w 2578127"/>
                    <a:gd name="connsiteY0" fmla="*/ 0 h 1081772"/>
                    <a:gd name="connsiteX1" fmla="*/ 2298372 w 2578127"/>
                    <a:gd name="connsiteY1" fmla="*/ 630372 h 1081772"/>
                    <a:gd name="connsiteX2" fmla="*/ 1841213 w 2578127"/>
                    <a:gd name="connsiteY2" fmla="*/ 379890 h 1081772"/>
                    <a:gd name="connsiteX3" fmla="*/ 1527693 w 2578127"/>
                    <a:gd name="connsiteY3" fmla="*/ 846752 h 1081772"/>
                    <a:gd name="connsiteX4" fmla="*/ 1187450 w 2578127"/>
                    <a:gd name="connsiteY4" fmla="*/ 847536 h 1081772"/>
                    <a:gd name="connsiteX5" fmla="*/ 774700 w 2578127"/>
                    <a:gd name="connsiteY5" fmla="*/ 1076136 h 1081772"/>
                    <a:gd name="connsiteX6" fmla="*/ 196850 w 2578127"/>
                    <a:gd name="connsiteY6" fmla="*/ 999936 h 1081772"/>
                    <a:gd name="connsiteX7" fmla="*/ 0 w 2578127"/>
                    <a:gd name="connsiteY7" fmla="*/ 866586 h 1081772"/>
                    <a:gd name="connsiteX0" fmla="*/ 2524625 w 2578127"/>
                    <a:gd name="connsiteY0" fmla="*/ 0 h 1371190"/>
                    <a:gd name="connsiteX1" fmla="*/ 2298372 w 2578127"/>
                    <a:gd name="connsiteY1" fmla="*/ 630372 h 1371190"/>
                    <a:gd name="connsiteX2" fmla="*/ 1841213 w 2578127"/>
                    <a:gd name="connsiteY2" fmla="*/ 379890 h 1371190"/>
                    <a:gd name="connsiteX3" fmla="*/ 1527693 w 2578127"/>
                    <a:gd name="connsiteY3" fmla="*/ 846752 h 1371190"/>
                    <a:gd name="connsiteX4" fmla="*/ 1187450 w 2578127"/>
                    <a:gd name="connsiteY4" fmla="*/ 847536 h 1371190"/>
                    <a:gd name="connsiteX5" fmla="*/ 840971 w 2578127"/>
                    <a:gd name="connsiteY5" fmla="*/ 1369910 h 1371190"/>
                    <a:gd name="connsiteX6" fmla="*/ 196850 w 2578127"/>
                    <a:gd name="connsiteY6" fmla="*/ 999936 h 1371190"/>
                    <a:gd name="connsiteX7" fmla="*/ 0 w 2578127"/>
                    <a:gd name="connsiteY7" fmla="*/ 866586 h 1371190"/>
                    <a:gd name="connsiteX0" fmla="*/ 2524625 w 2578127"/>
                    <a:gd name="connsiteY0" fmla="*/ 0 h 1369969"/>
                    <a:gd name="connsiteX1" fmla="*/ 2298372 w 2578127"/>
                    <a:gd name="connsiteY1" fmla="*/ 630372 h 1369969"/>
                    <a:gd name="connsiteX2" fmla="*/ 1841213 w 2578127"/>
                    <a:gd name="connsiteY2" fmla="*/ 379890 h 1369969"/>
                    <a:gd name="connsiteX3" fmla="*/ 1527693 w 2578127"/>
                    <a:gd name="connsiteY3" fmla="*/ 846752 h 1369969"/>
                    <a:gd name="connsiteX4" fmla="*/ 1187450 w 2578127"/>
                    <a:gd name="connsiteY4" fmla="*/ 847536 h 1369969"/>
                    <a:gd name="connsiteX5" fmla="*/ 840971 w 2578127"/>
                    <a:gd name="connsiteY5" fmla="*/ 1369910 h 1369969"/>
                    <a:gd name="connsiteX6" fmla="*/ 498728 w 2578127"/>
                    <a:gd name="connsiteY6" fmla="*/ 811686 h 1369969"/>
                    <a:gd name="connsiteX7" fmla="*/ 0 w 2578127"/>
                    <a:gd name="connsiteY7" fmla="*/ 866586 h 1369969"/>
                    <a:gd name="connsiteX0" fmla="*/ 2524625 w 2578127"/>
                    <a:gd name="connsiteY0" fmla="*/ 0 h 1369971"/>
                    <a:gd name="connsiteX1" fmla="*/ 2298372 w 2578127"/>
                    <a:gd name="connsiteY1" fmla="*/ 630372 h 1369971"/>
                    <a:gd name="connsiteX2" fmla="*/ 1841213 w 2578127"/>
                    <a:gd name="connsiteY2" fmla="*/ 379890 h 1369971"/>
                    <a:gd name="connsiteX3" fmla="*/ 1527693 w 2578127"/>
                    <a:gd name="connsiteY3" fmla="*/ 846752 h 1369971"/>
                    <a:gd name="connsiteX4" fmla="*/ 1187450 w 2578127"/>
                    <a:gd name="connsiteY4" fmla="*/ 847536 h 1369971"/>
                    <a:gd name="connsiteX5" fmla="*/ 840971 w 2578127"/>
                    <a:gd name="connsiteY5" fmla="*/ 1369910 h 1369971"/>
                    <a:gd name="connsiteX6" fmla="*/ 498728 w 2578127"/>
                    <a:gd name="connsiteY6" fmla="*/ 811686 h 1369971"/>
                    <a:gd name="connsiteX7" fmla="*/ 70530 w 2578127"/>
                    <a:gd name="connsiteY7" fmla="*/ 1245904 h 1369971"/>
                    <a:gd name="connsiteX8" fmla="*/ 0 w 2578127"/>
                    <a:gd name="connsiteY8" fmla="*/ 866586 h 1369971"/>
                    <a:gd name="connsiteX0" fmla="*/ 2713556 w 2767058"/>
                    <a:gd name="connsiteY0" fmla="*/ 0 h 1369969"/>
                    <a:gd name="connsiteX1" fmla="*/ 2487303 w 2767058"/>
                    <a:gd name="connsiteY1" fmla="*/ 630372 h 1369969"/>
                    <a:gd name="connsiteX2" fmla="*/ 2030144 w 2767058"/>
                    <a:gd name="connsiteY2" fmla="*/ 379890 h 1369969"/>
                    <a:gd name="connsiteX3" fmla="*/ 1716624 w 2767058"/>
                    <a:gd name="connsiteY3" fmla="*/ 846752 h 1369969"/>
                    <a:gd name="connsiteX4" fmla="*/ 1376381 w 2767058"/>
                    <a:gd name="connsiteY4" fmla="*/ 847536 h 1369969"/>
                    <a:gd name="connsiteX5" fmla="*/ 1029902 w 2767058"/>
                    <a:gd name="connsiteY5" fmla="*/ 1369910 h 1369969"/>
                    <a:gd name="connsiteX6" fmla="*/ 687659 w 2767058"/>
                    <a:gd name="connsiteY6" fmla="*/ 811686 h 1369969"/>
                    <a:gd name="connsiteX7" fmla="*/ 259461 w 2767058"/>
                    <a:gd name="connsiteY7" fmla="*/ 1245904 h 1369969"/>
                    <a:gd name="connsiteX8" fmla="*/ 0 w 2767058"/>
                    <a:gd name="connsiteY8" fmla="*/ 1354001 h 1369969"/>
                    <a:gd name="connsiteX0" fmla="*/ 2663153 w 2716655"/>
                    <a:gd name="connsiteY0" fmla="*/ 0 h 1728812"/>
                    <a:gd name="connsiteX1" fmla="*/ 2436900 w 2716655"/>
                    <a:gd name="connsiteY1" fmla="*/ 630372 h 1728812"/>
                    <a:gd name="connsiteX2" fmla="*/ 1979741 w 2716655"/>
                    <a:gd name="connsiteY2" fmla="*/ 379890 h 1728812"/>
                    <a:gd name="connsiteX3" fmla="*/ 1666221 w 2716655"/>
                    <a:gd name="connsiteY3" fmla="*/ 846752 h 1728812"/>
                    <a:gd name="connsiteX4" fmla="*/ 1325978 w 2716655"/>
                    <a:gd name="connsiteY4" fmla="*/ 847536 h 1728812"/>
                    <a:gd name="connsiteX5" fmla="*/ 979499 w 2716655"/>
                    <a:gd name="connsiteY5" fmla="*/ 1369910 h 1728812"/>
                    <a:gd name="connsiteX6" fmla="*/ 637256 w 2716655"/>
                    <a:gd name="connsiteY6" fmla="*/ 811686 h 1728812"/>
                    <a:gd name="connsiteX7" fmla="*/ 209058 w 2716655"/>
                    <a:gd name="connsiteY7" fmla="*/ 1245904 h 1728812"/>
                    <a:gd name="connsiteX8" fmla="*/ 0 w 2716655"/>
                    <a:gd name="connsiteY8" fmla="*/ 1728802 h 1728812"/>
                    <a:gd name="connsiteX0" fmla="*/ 2454095 w 2507597"/>
                    <a:gd name="connsiteY0" fmla="*/ 0 h 1369970"/>
                    <a:gd name="connsiteX1" fmla="*/ 2227842 w 2507597"/>
                    <a:gd name="connsiteY1" fmla="*/ 630372 h 1369970"/>
                    <a:gd name="connsiteX2" fmla="*/ 1770683 w 2507597"/>
                    <a:gd name="connsiteY2" fmla="*/ 379890 h 1369970"/>
                    <a:gd name="connsiteX3" fmla="*/ 1457163 w 2507597"/>
                    <a:gd name="connsiteY3" fmla="*/ 846752 h 1369970"/>
                    <a:gd name="connsiteX4" fmla="*/ 1116920 w 2507597"/>
                    <a:gd name="connsiteY4" fmla="*/ 847536 h 1369970"/>
                    <a:gd name="connsiteX5" fmla="*/ 770441 w 2507597"/>
                    <a:gd name="connsiteY5" fmla="*/ 1369910 h 1369970"/>
                    <a:gd name="connsiteX6" fmla="*/ 428198 w 2507597"/>
                    <a:gd name="connsiteY6" fmla="*/ 811686 h 1369970"/>
                    <a:gd name="connsiteX7" fmla="*/ 0 w 2507597"/>
                    <a:gd name="connsiteY7" fmla="*/ 1245904 h 1369970"/>
                    <a:gd name="connsiteX0" fmla="*/ 2025897 w 2079399"/>
                    <a:gd name="connsiteY0" fmla="*/ 0 h 1369970"/>
                    <a:gd name="connsiteX1" fmla="*/ 1799644 w 2079399"/>
                    <a:gd name="connsiteY1" fmla="*/ 630372 h 1369970"/>
                    <a:gd name="connsiteX2" fmla="*/ 1342485 w 2079399"/>
                    <a:gd name="connsiteY2" fmla="*/ 379890 h 1369970"/>
                    <a:gd name="connsiteX3" fmla="*/ 1028965 w 2079399"/>
                    <a:gd name="connsiteY3" fmla="*/ 846752 h 1369970"/>
                    <a:gd name="connsiteX4" fmla="*/ 688722 w 2079399"/>
                    <a:gd name="connsiteY4" fmla="*/ 847536 h 1369970"/>
                    <a:gd name="connsiteX5" fmla="*/ 342243 w 2079399"/>
                    <a:gd name="connsiteY5" fmla="*/ 1369910 h 1369970"/>
                    <a:gd name="connsiteX6" fmla="*/ 0 w 2079399"/>
                    <a:gd name="connsiteY6" fmla="*/ 811686 h 1369970"/>
                    <a:gd name="connsiteX0" fmla="*/ 1683654 w 1737156"/>
                    <a:gd name="connsiteY0" fmla="*/ 0 h 1369970"/>
                    <a:gd name="connsiteX1" fmla="*/ 1457401 w 1737156"/>
                    <a:gd name="connsiteY1" fmla="*/ 630372 h 1369970"/>
                    <a:gd name="connsiteX2" fmla="*/ 1000242 w 1737156"/>
                    <a:gd name="connsiteY2" fmla="*/ 379890 h 1369970"/>
                    <a:gd name="connsiteX3" fmla="*/ 686722 w 1737156"/>
                    <a:gd name="connsiteY3" fmla="*/ 846752 h 1369970"/>
                    <a:gd name="connsiteX4" fmla="*/ 346479 w 1737156"/>
                    <a:gd name="connsiteY4" fmla="*/ 847536 h 1369970"/>
                    <a:gd name="connsiteX5" fmla="*/ 0 w 1737156"/>
                    <a:gd name="connsiteY5" fmla="*/ 1369910 h 1369970"/>
                    <a:gd name="connsiteX0" fmla="*/ 1889532 w 1927381"/>
                    <a:gd name="connsiteY0" fmla="*/ 0 h 1158089"/>
                    <a:gd name="connsiteX1" fmla="*/ 1457401 w 1927381"/>
                    <a:gd name="connsiteY1" fmla="*/ 418491 h 1158089"/>
                    <a:gd name="connsiteX2" fmla="*/ 1000242 w 1927381"/>
                    <a:gd name="connsiteY2" fmla="*/ 168009 h 1158089"/>
                    <a:gd name="connsiteX3" fmla="*/ 686722 w 1927381"/>
                    <a:gd name="connsiteY3" fmla="*/ 634871 h 1158089"/>
                    <a:gd name="connsiteX4" fmla="*/ 346479 w 1927381"/>
                    <a:gd name="connsiteY4" fmla="*/ 635655 h 1158089"/>
                    <a:gd name="connsiteX5" fmla="*/ 0 w 1927381"/>
                    <a:gd name="connsiteY5" fmla="*/ 1158029 h 1158089"/>
                    <a:gd name="connsiteX0" fmla="*/ 1787655 w 1831930"/>
                    <a:gd name="connsiteY0" fmla="*/ 0 h 1228663"/>
                    <a:gd name="connsiteX1" fmla="*/ 1457401 w 1831930"/>
                    <a:gd name="connsiteY1" fmla="*/ 489065 h 1228663"/>
                    <a:gd name="connsiteX2" fmla="*/ 1000242 w 1831930"/>
                    <a:gd name="connsiteY2" fmla="*/ 238583 h 1228663"/>
                    <a:gd name="connsiteX3" fmla="*/ 686722 w 1831930"/>
                    <a:gd name="connsiteY3" fmla="*/ 705445 h 1228663"/>
                    <a:gd name="connsiteX4" fmla="*/ 346479 w 1831930"/>
                    <a:gd name="connsiteY4" fmla="*/ 706229 h 1228663"/>
                    <a:gd name="connsiteX5" fmla="*/ 0 w 1831930"/>
                    <a:gd name="connsiteY5" fmla="*/ 1228603 h 1228663"/>
                    <a:gd name="connsiteX0" fmla="*/ 1457401 w 1457401"/>
                    <a:gd name="connsiteY0" fmla="*/ 253272 h 992870"/>
                    <a:gd name="connsiteX1" fmla="*/ 1000242 w 1457401"/>
                    <a:gd name="connsiteY1" fmla="*/ 2790 h 992870"/>
                    <a:gd name="connsiteX2" fmla="*/ 686722 w 1457401"/>
                    <a:gd name="connsiteY2" fmla="*/ 469652 h 992870"/>
                    <a:gd name="connsiteX3" fmla="*/ 346479 w 1457401"/>
                    <a:gd name="connsiteY3" fmla="*/ 470436 h 992870"/>
                    <a:gd name="connsiteX4" fmla="*/ 0 w 1457401"/>
                    <a:gd name="connsiteY4" fmla="*/ 992810 h 992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7401" h="992870">
                      <a:moveTo>
                        <a:pt x="1457401" y="253272"/>
                      </a:moveTo>
                      <a:cubicBezTo>
                        <a:pt x="1326166" y="293036"/>
                        <a:pt x="1128689" y="-33273"/>
                        <a:pt x="1000242" y="2790"/>
                      </a:cubicBezTo>
                      <a:cubicBezTo>
                        <a:pt x="871796" y="38853"/>
                        <a:pt x="795683" y="391711"/>
                        <a:pt x="686722" y="469652"/>
                      </a:cubicBezTo>
                      <a:cubicBezTo>
                        <a:pt x="577762" y="547593"/>
                        <a:pt x="460933" y="383243"/>
                        <a:pt x="346479" y="470436"/>
                      </a:cubicBezTo>
                      <a:cubicBezTo>
                        <a:pt x="232025" y="557629"/>
                        <a:pt x="114787" y="998785"/>
                        <a:pt x="0" y="992810"/>
                      </a:cubicBezTo>
                    </a:path>
                  </a:pathLst>
                </a:cu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15" name="Freeform: Shape 467">
                  <a:extLst>
                    <a:ext uri="{FF2B5EF4-FFF2-40B4-BE49-F238E27FC236}">
                      <a16:creationId xmlns:a16="http://schemas.microsoft.com/office/drawing/2014/main" id="{6D4E1168-0B19-442D-9CFD-5D8B69B49BAC}"/>
                    </a:ext>
                  </a:extLst>
                </p:cNvPr>
                <p:cNvSpPr/>
                <p:nvPr/>
              </p:nvSpPr>
              <p:spPr>
                <a:xfrm rot="8034388">
                  <a:off x="2771510" y="4016054"/>
                  <a:ext cx="483007" cy="192757"/>
                </a:xfrm>
                <a:custGeom>
                  <a:avLst/>
                  <a:gdLst>
                    <a:gd name="connsiteX0" fmla="*/ 1765300 w 2121683"/>
                    <a:gd name="connsiteY0" fmla="*/ 0 h 1142286"/>
                    <a:gd name="connsiteX1" fmla="*/ 2120900 w 2121683"/>
                    <a:gd name="connsiteY1" fmla="*/ 368300 h 1142286"/>
                    <a:gd name="connsiteX2" fmla="*/ 1847850 w 2121683"/>
                    <a:gd name="connsiteY2" fmla="*/ 660400 h 1142286"/>
                    <a:gd name="connsiteX3" fmla="*/ 1422400 w 2121683"/>
                    <a:gd name="connsiteY3" fmla="*/ 685800 h 1142286"/>
                    <a:gd name="connsiteX4" fmla="*/ 1187450 w 2121683"/>
                    <a:gd name="connsiteY4" fmla="*/ 908050 h 1142286"/>
                    <a:gd name="connsiteX5" fmla="*/ 774700 w 2121683"/>
                    <a:gd name="connsiteY5" fmla="*/ 1136650 h 1142286"/>
                    <a:gd name="connsiteX6" fmla="*/ 196850 w 2121683"/>
                    <a:gd name="connsiteY6" fmla="*/ 1060450 h 1142286"/>
                    <a:gd name="connsiteX7" fmla="*/ 0 w 2121683"/>
                    <a:gd name="connsiteY7" fmla="*/ 927100 h 1142286"/>
                    <a:gd name="connsiteX0" fmla="*/ 2276929 w 2334759"/>
                    <a:gd name="connsiteY0" fmla="*/ 241166 h 774129"/>
                    <a:gd name="connsiteX1" fmla="*/ 2120900 w 2334759"/>
                    <a:gd name="connsiteY1" fmla="*/ 143 h 774129"/>
                    <a:gd name="connsiteX2" fmla="*/ 1847850 w 2334759"/>
                    <a:gd name="connsiteY2" fmla="*/ 292243 h 774129"/>
                    <a:gd name="connsiteX3" fmla="*/ 1422400 w 2334759"/>
                    <a:gd name="connsiteY3" fmla="*/ 317643 h 774129"/>
                    <a:gd name="connsiteX4" fmla="*/ 1187450 w 2334759"/>
                    <a:gd name="connsiteY4" fmla="*/ 539893 h 774129"/>
                    <a:gd name="connsiteX5" fmla="*/ 774700 w 2334759"/>
                    <a:gd name="connsiteY5" fmla="*/ 768493 h 774129"/>
                    <a:gd name="connsiteX6" fmla="*/ 196850 w 2334759"/>
                    <a:gd name="connsiteY6" fmla="*/ 692293 h 774129"/>
                    <a:gd name="connsiteX7" fmla="*/ 0 w 2334759"/>
                    <a:gd name="connsiteY7" fmla="*/ 558943 h 774129"/>
                    <a:gd name="connsiteX0" fmla="*/ 2615022 w 2648277"/>
                    <a:gd name="connsiteY0" fmla="*/ 1 h 974667"/>
                    <a:gd name="connsiteX1" fmla="*/ 2120900 w 2648277"/>
                    <a:gd name="connsiteY1" fmla="*/ 200681 h 974667"/>
                    <a:gd name="connsiteX2" fmla="*/ 1847850 w 2648277"/>
                    <a:gd name="connsiteY2" fmla="*/ 492781 h 974667"/>
                    <a:gd name="connsiteX3" fmla="*/ 1422400 w 2648277"/>
                    <a:gd name="connsiteY3" fmla="*/ 518181 h 974667"/>
                    <a:gd name="connsiteX4" fmla="*/ 1187450 w 2648277"/>
                    <a:gd name="connsiteY4" fmla="*/ 740431 h 974667"/>
                    <a:gd name="connsiteX5" fmla="*/ 774700 w 2648277"/>
                    <a:gd name="connsiteY5" fmla="*/ 969031 h 974667"/>
                    <a:gd name="connsiteX6" fmla="*/ 196850 w 2648277"/>
                    <a:gd name="connsiteY6" fmla="*/ 892831 h 974667"/>
                    <a:gd name="connsiteX7" fmla="*/ 0 w 2648277"/>
                    <a:gd name="connsiteY7" fmla="*/ 759481 h 974667"/>
                    <a:gd name="connsiteX0" fmla="*/ 2524625 w 2562155"/>
                    <a:gd name="connsiteY0" fmla="*/ 0 h 1081772"/>
                    <a:gd name="connsiteX1" fmla="*/ 2120900 w 2562155"/>
                    <a:gd name="connsiteY1" fmla="*/ 307786 h 1081772"/>
                    <a:gd name="connsiteX2" fmla="*/ 1847850 w 2562155"/>
                    <a:gd name="connsiteY2" fmla="*/ 599886 h 1081772"/>
                    <a:gd name="connsiteX3" fmla="*/ 1422400 w 2562155"/>
                    <a:gd name="connsiteY3" fmla="*/ 625286 h 1081772"/>
                    <a:gd name="connsiteX4" fmla="*/ 1187450 w 2562155"/>
                    <a:gd name="connsiteY4" fmla="*/ 847536 h 1081772"/>
                    <a:gd name="connsiteX5" fmla="*/ 774700 w 2562155"/>
                    <a:gd name="connsiteY5" fmla="*/ 1076136 h 1081772"/>
                    <a:gd name="connsiteX6" fmla="*/ 196850 w 2562155"/>
                    <a:gd name="connsiteY6" fmla="*/ 999936 h 1081772"/>
                    <a:gd name="connsiteX7" fmla="*/ 0 w 2562155"/>
                    <a:gd name="connsiteY7" fmla="*/ 866586 h 1081772"/>
                    <a:gd name="connsiteX0" fmla="*/ 2524625 w 2578000"/>
                    <a:gd name="connsiteY0" fmla="*/ 0 h 1081772"/>
                    <a:gd name="connsiteX1" fmla="*/ 2298372 w 2578000"/>
                    <a:gd name="connsiteY1" fmla="*/ 630372 h 1081772"/>
                    <a:gd name="connsiteX2" fmla="*/ 1847850 w 2578000"/>
                    <a:gd name="connsiteY2" fmla="*/ 599886 h 1081772"/>
                    <a:gd name="connsiteX3" fmla="*/ 1422400 w 2578000"/>
                    <a:gd name="connsiteY3" fmla="*/ 625286 h 1081772"/>
                    <a:gd name="connsiteX4" fmla="*/ 1187450 w 2578000"/>
                    <a:gd name="connsiteY4" fmla="*/ 847536 h 1081772"/>
                    <a:gd name="connsiteX5" fmla="*/ 774700 w 2578000"/>
                    <a:gd name="connsiteY5" fmla="*/ 1076136 h 1081772"/>
                    <a:gd name="connsiteX6" fmla="*/ 196850 w 2578000"/>
                    <a:gd name="connsiteY6" fmla="*/ 999936 h 1081772"/>
                    <a:gd name="connsiteX7" fmla="*/ 0 w 2578000"/>
                    <a:gd name="connsiteY7" fmla="*/ 866586 h 1081772"/>
                    <a:gd name="connsiteX0" fmla="*/ 2524625 w 2578127"/>
                    <a:gd name="connsiteY0" fmla="*/ 0 h 1081772"/>
                    <a:gd name="connsiteX1" fmla="*/ 2298372 w 2578127"/>
                    <a:gd name="connsiteY1" fmla="*/ 630372 h 1081772"/>
                    <a:gd name="connsiteX2" fmla="*/ 1841213 w 2578127"/>
                    <a:gd name="connsiteY2" fmla="*/ 379890 h 1081772"/>
                    <a:gd name="connsiteX3" fmla="*/ 1422400 w 2578127"/>
                    <a:gd name="connsiteY3" fmla="*/ 625286 h 1081772"/>
                    <a:gd name="connsiteX4" fmla="*/ 1187450 w 2578127"/>
                    <a:gd name="connsiteY4" fmla="*/ 847536 h 1081772"/>
                    <a:gd name="connsiteX5" fmla="*/ 774700 w 2578127"/>
                    <a:gd name="connsiteY5" fmla="*/ 1076136 h 1081772"/>
                    <a:gd name="connsiteX6" fmla="*/ 196850 w 2578127"/>
                    <a:gd name="connsiteY6" fmla="*/ 999936 h 1081772"/>
                    <a:gd name="connsiteX7" fmla="*/ 0 w 2578127"/>
                    <a:gd name="connsiteY7" fmla="*/ 866586 h 1081772"/>
                    <a:gd name="connsiteX0" fmla="*/ 2524625 w 2578127"/>
                    <a:gd name="connsiteY0" fmla="*/ 0 h 1081772"/>
                    <a:gd name="connsiteX1" fmla="*/ 2298372 w 2578127"/>
                    <a:gd name="connsiteY1" fmla="*/ 630372 h 1081772"/>
                    <a:gd name="connsiteX2" fmla="*/ 1841213 w 2578127"/>
                    <a:gd name="connsiteY2" fmla="*/ 379890 h 1081772"/>
                    <a:gd name="connsiteX3" fmla="*/ 1527693 w 2578127"/>
                    <a:gd name="connsiteY3" fmla="*/ 846752 h 1081772"/>
                    <a:gd name="connsiteX4" fmla="*/ 1187450 w 2578127"/>
                    <a:gd name="connsiteY4" fmla="*/ 847536 h 1081772"/>
                    <a:gd name="connsiteX5" fmla="*/ 774700 w 2578127"/>
                    <a:gd name="connsiteY5" fmla="*/ 1076136 h 1081772"/>
                    <a:gd name="connsiteX6" fmla="*/ 196850 w 2578127"/>
                    <a:gd name="connsiteY6" fmla="*/ 999936 h 1081772"/>
                    <a:gd name="connsiteX7" fmla="*/ 0 w 2578127"/>
                    <a:gd name="connsiteY7" fmla="*/ 866586 h 1081772"/>
                    <a:gd name="connsiteX0" fmla="*/ 2524625 w 2578127"/>
                    <a:gd name="connsiteY0" fmla="*/ 0 h 1371190"/>
                    <a:gd name="connsiteX1" fmla="*/ 2298372 w 2578127"/>
                    <a:gd name="connsiteY1" fmla="*/ 630372 h 1371190"/>
                    <a:gd name="connsiteX2" fmla="*/ 1841213 w 2578127"/>
                    <a:gd name="connsiteY2" fmla="*/ 379890 h 1371190"/>
                    <a:gd name="connsiteX3" fmla="*/ 1527693 w 2578127"/>
                    <a:gd name="connsiteY3" fmla="*/ 846752 h 1371190"/>
                    <a:gd name="connsiteX4" fmla="*/ 1187450 w 2578127"/>
                    <a:gd name="connsiteY4" fmla="*/ 847536 h 1371190"/>
                    <a:gd name="connsiteX5" fmla="*/ 840971 w 2578127"/>
                    <a:gd name="connsiteY5" fmla="*/ 1369910 h 1371190"/>
                    <a:gd name="connsiteX6" fmla="*/ 196850 w 2578127"/>
                    <a:gd name="connsiteY6" fmla="*/ 999936 h 1371190"/>
                    <a:gd name="connsiteX7" fmla="*/ 0 w 2578127"/>
                    <a:gd name="connsiteY7" fmla="*/ 866586 h 1371190"/>
                    <a:gd name="connsiteX0" fmla="*/ 2524625 w 2578127"/>
                    <a:gd name="connsiteY0" fmla="*/ 0 h 1369969"/>
                    <a:gd name="connsiteX1" fmla="*/ 2298372 w 2578127"/>
                    <a:gd name="connsiteY1" fmla="*/ 630372 h 1369969"/>
                    <a:gd name="connsiteX2" fmla="*/ 1841213 w 2578127"/>
                    <a:gd name="connsiteY2" fmla="*/ 379890 h 1369969"/>
                    <a:gd name="connsiteX3" fmla="*/ 1527693 w 2578127"/>
                    <a:gd name="connsiteY3" fmla="*/ 846752 h 1369969"/>
                    <a:gd name="connsiteX4" fmla="*/ 1187450 w 2578127"/>
                    <a:gd name="connsiteY4" fmla="*/ 847536 h 1369969"/>
                    <a:gd name="connsiteX5" fmla="*/ 840971 w 2578127"/>
                    <a:gd name="connsiteY5" fmla="*/ 1369910 h 1369969"/>
                    <a:gd name="connsiteX6" fmla="*/ 498728 w 2578127"/>
                    <a:gd name="connsiteY6" fmla="*/ 811686 h 1369969"/>
                    <a:gd name="connsiteX7" fmla="*/ 0 w 2578127"/>
                    <a:gd name="connsiteY7" fmla="*/ 866586 h 1369969"/>
                    <a:gd name="connsiteX0" fmla="*/ 2524625 w 2578127"/>
                    <a:gd name="connsiteY0" fmla="*/ 0 h 1369971"/>
                    <a:gd name="connsiteX1" fmla="*/ 2298372 w 2578127"/>
                    <a:gd name="connsiteY1" fmla="*/ 630372 h 1369971"/>
                    <a:gd name="connsiteX2" fmla="*/ 1841213 w 2578127"/>
                    <a:gd name="connsiteY2" fmla="*/ 379890 h 1369971"/>
                    <a:gd name="connsiteX3" fmla="*/ 1527693 w 2578127"/>
                    <a:gd name="connsiteY3" fmla="*/ 846752 h 1369971"/>
                    <a:gd name="connsiteX4" fmla="*/ 1187450 w 2578127"/>
                    <a:gd name="connsiteY4" fmla="*/ 847536 h 1369971"/>
                    <a:gd name="connsiteX5" fmla="*/ 840971 w 2578127"/>
                    <a:gd name="connsiteY5" fmla="*/ 1369910 h 1369971"/>
                    <a:gd name="connsiteX6" fmla="*/ 498728 w 2578127"/>
                    <a:gd name="connsiteY6" fmla="*/ 811686 h 1369971"/>
                    <a:gd name="connsiteX7" fmla="*/ 70530 w 2578127"/>
                    <a:gd name="connsiteY7" fmla="*/ 1245904 h 1369971"/>
                    <a:gd name="connsiteX8" fmla="*/ 0 w 2578127"/>
                    <a:gd name="connsiteY8" fmla="*/ 866586 h 1369971"/>
                    <a:gd name="connsiteX0" fmla="*/ 2713556 w 2767058"/>
                    <a:gd name="connsiteY0" fmla="*/ 0 h 1369969"/>
                    <a:gd name="connsiteX1" fmla="*/ 2487303 w 2767058"/>
                    <a:gd name="connsiteY1" fmla="*/ 630372 h 1369969"/>
                    <a:gd name="connsiteX2" fmla="*/ 2030144 w 2767058"/>
                    <a:gd name="connsiteY2" fmla="*/ 379890 h 1369969"/>
                    <a:gd name="connsiteX3" fmla="*/ 1716624 w 2767058"/>
                    <a:gd name="connsiteY3" fmla="*/ 846752 h 1369969"/>
                    <a:gd name="connsiteX4" fmla="*/ 1376381 w 2767058"/>
                    <a:gd name="connsiteY4" fmla="*/ 847536 h 1369969"/>
                    <a:gd name="connsiteX5" fmla="*/ 1029902 w 2767058"/>
                    <a:gd name="connsiteY5" fmla="*/ 1369910 h 1369969"/>
                    <a:gd name="connsiteX6" fmla="*/ 687659 w 2767058"/>
                    <a:gd name="connsiteY6" fmla="*/ 811686 h 1369969"/>
                    <a:gd name="connsiteX7" fmla="*/ 259461 w 2767058"/>
                    <a:gd name="connsiteY7" fmla="*/ 1245904 h 1369969"/>
                    <a:gd name="connsiteX8" fmla="*/ 0 w 2767058"/>
                    <a:gd name="connsiteY8" fmla="*/ 1354001 h 1369969"/>
                    <a:gd name="connsiteX0" fmla="*/ 2663153 w 2716655"/>
                    <a:gd name="connsiteY0" fmla="*/ 0 h 1728812"/>
                    <a:gd name="connsiteX1" fmla="*/ 2436900 w 2716655"/>
                    <a:gd name="connsiteY1" fmla="*/ 630372 h 1728812"/>
                    <a:gd name="connsiteX2" fmla="*/ 1979741 w 2716655"/>
                    <a:gd name="connsiteY2" fmla="*/ 379890 h 1728812"/>
                    <a:gd name="connsiteX3" fmla="*/ 1666221 w 2716655"/>
                    <a:gd name="connsiteY3" fmla="*/ 846752 h 1728812"/>
                    <a:gd name="connsiteX4" fmla="*/ 1325978 w 2716655"/>
                    <a:gd name="connsiteY4" fmla="*/ 847536 h 1728812"/>
                    <a:gd name="connsiteX5" fmla="*/ 979499 w 2716655"/>
                    <a:gd name="connsiteY5" fmla="*/ 1369910 h 1728812"/>
                    <a:gd name="connsiteX6" fmla="*/ 637256 w 2716655"/>
                    <a:gd name="connsiteY6" fmla="*/ 811686 h 1728812"/>
                    <a:gd name="connsiteX7" fmla="*/ 209058 w 2716655"/>
                    <a:gd name="connsiteY7" fmla="*/ 1245904 h 1728812"/>
                    <a:gd name="connsiteX8" fmla="*/ 0 w 2716655"/>
                    <a:gd name="connsiteY8" fmla="*/ 1728802 h 1728812"/>
                    <a:gd name="connsiteX0" fmla="*/ 2454095 w 2507597"/>
                    <a:gd name="connsiteY0" fmla="*/ 0 h 1369970"/>
                    <a:gd name="connsiteX1" fmla="*/ 2227842 w 2507597"/>
                    <a:gd name="connsiteY1" fmla="*/ 630372 h 1369970"/>
                    <a:gd name="connsiteX2" fmla="*/ 1770683 w 2507597"/>
                    <a:gd name="connsiteY2" fmla="*/ 379890 h 1369970"/>
                    <a:gd name="connsiteX3" fmla="*/ 1457163 w 2507597"/>
                    <a:gd name="connsiteY3" fmla="*/ 846752 h 1369970"/>
                    <a:gd name="connsiteX4" fmla="*/ 1116920 w 2507597"/>
                    <a:gd name="connsiteY4" fmla="*/ 847536 h 1369970"/>
                    <a:gd name="connsiteX5" fmla="*/ 770441 w 2507597"/>
                    <a:gd name="connsiteY5" fmla="*/ 1369910 h 1369970"/>
                    <a:gd name="connsiteX6" fmla="*/ 428198 w 2507597"/>
                    <a:gd name="connsiteY6" fmla="*/ 811686 h 1369970"/>
                    <a:gd name="connsiteX7" fmla="*/ 0 w 2507597"/>
                    <a:gd name="connsiteY7" fmla="*/ 1245904 h 1369970"/>
                    <a:gd name="connsiteX0" fmla="*/ 2025897 w 2079399"/>
                    <a:gd name="connsiteY0" fmla="*/ 0 h 1369970"/>
                    <a:gd name="connsiteX1" fmla="*/ 1799644 w 2079399"/>
                    <a:gd name="connsiteY1" fmla="*/ 630372 h 1369970"/>
                    <a:gd name="connsiteX2" fmla="*/ 1342485 w 2079399"/>
                    <a:gd name="connsiteY2" fmla="*/ 379890 h 1369970"/>
                    <a:gd name="connsiteX3" fmla="*/ 1028965 w 2079399"/>
                    <a:gd name="connsiteY3" fmla="*/ 846752 h 1369970"/>
                    <a:gd name="connsiteX4" fmla="*/ 688722 w 2079399"/>
                    <a:gd name="connsiteY4" fmla="*/ 847536 h 1369970"/>
                    <a:gd name="connsiteX5" fmla="*/ 342243 w 2079399"/>
                    <a:gd name="connsiteY5" fmla="*/ 1369910 h 1369970"/>
                    <a:gd name="connsiteX6" fmla="*/ 0 w 2079399"/>
                    <a:gd name="connsiteY6" fmla="*/ 811686 h 1369970"/>
                    <a:gd name="connsiteX0" fmla="*/ 1683654 w 1737156"/>
                    <a:gd name="connsiteY0" fmla="*/ 0 h 1369970"/>
                    <a:gd name="connsiteX1" fmla="*/ 1457401 w 1737156"/>
                    <a:gd name="connsiteY1" fmla="*/ 630372 h 1369970"/>
                    <a:gd name="connsiteX2" fmla="*/ 1000242 w 1737156"/>
                    <a:gd name="connsiteY2" fmla="*/ 379890 h 1369970"/>
                    <a:gd name="connsiteX3" fmla="*/ 686722 w 1737156"/>
                    <a:gd name="connsiteY3" fmla="*/ 846752 h 1369970"/>
                    <a:gd name="connsiteX4" fmla="*/ 346479 w 1737156"/>
                    <a:gd name="connsiteY4" fmla="*/ 847536 h 1369970"/>
                    <a:gd name="connsiteX5" fmla="*/ 0 w 1737156"/>
                    <a:gd name="connsiteY5" fmla="*/ 1369910 h 1369970"/>
                    <a:gd name="connsiteX0" fmla="*/ 1889532 w 1927381"/>
                    <a:gd name="connsiteY0" fmla="*/ 0 h 1158089"/>
                    <a:gd name="connsiteX1" fmla="*/ 1457401 w 1927381"/>
                    <a:gd name="connsiteY1" fmla="*/ 418491 h 1158089"/>
                    <a:gd name="connsiteX2" fmla="*/ 1000242 w 1927381"/>
                    <a:gd name="connsiteY2" fmla="*/ 168009 h 1158089"/>
                    <a:gd name="connsiteX3" fmla="*/ 686722 w 1927381"/>
                    <a:gd name="connsiteY3" fmla="*/ 634871 h 1158089"/>
                    <a:gd name="connsiteX4" fmla="*/ 346479 w 1927381"/>
                    <a:gd name="connsiteY4" fmla="*/ 635655 h 1158089"/>
                    <a:gd name="connsiteX5" fmla="*/ 0 w 1927381"/>
                    <a:gd name="connsiteY5" fmla="*/ 1158029 h 1158089"/>
                    <a:gd name="connsiteX0" fmla="*/ 1787655 w 1831930"/>
                    <a:gd name="connsiteY0" fmla="*/ 0 h 1228663"/>
                    <a:gd name="connsiteX1" fmla="*/ 1457401 w 1831930"/>
                    <a:gd name="connsiteY1" fmla="*/ 489065 h 1228663"/>
                    <a:gd name="connsiteX2" fmla="*/ 1000242 w 1831930"/>
                    <a:gd name="connsiteY2" fmla="*/ 238583 h 1228663"/>
                    <a:gd name="connsiteX3" fmla="*/ 686722 w 1831930"/>
                    <a:gd name="connsiteY3" fmla="*/ 705445 h 1228663"/>
                    <a:gd name="connsiteX4" fmla="*/ 346479 w 1831930"/>
                    <a:gd name="connsiteY4" fmla="*/ 706229 h 1228663"/>
                    <a:gd name="connsiteX5" fmla="*/ 0 w 1831930"/>
                    <a:gd name="connsiteY5" fmla="*/ 1228603 h 1228663"/>
                    <a:gd name="connsiteX0" fmla="*/ 1457401 w 1457401"/>
                    <a:gd name="connsiteY0" fmla="*/ 253272 h 992870"/>
                    <a:gd name="connsiteX1" fmla="*/ 1000242 w 1457401"/>
                    <a:gd name="connsiteY1" fmla="*/ 2790 h 992870"/>
                    <a:gd name="connsiteX2" fmla="*/ 686722 w 1457401"/>
                    <a:gd name="connsiteY2" fmla="*/ 469652 h 992870"/>
                    <a:gd name="connsiteX3" fmla="*/ 346479 w 1457401"/>
                    <a:gd name="connsiteY3" fmla="*/ 470436 h 992870"/>
                    <a:gd name="connsiteX4" fmla="*/ 0 w 1457401"/>
                    <a:gd name="connsiteY4" fmla="*/ 992810 h 992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7401" h="992870">
                      <a:moveTo>
                        <a:pt x="1457401" y="253272"/>
                      </a:moveTo>
                      <a:cubicBezTo>
                        <a:pt x="1326166" y="293036"/>
                        <a:pt x="1128689" y="-33273"/>
                        <a:pt x="1000242" y="2790"/>
                      </a:cubicBezTo>
                      <a:cubicBezTo>
                        <a:pt x="871796" y="38853"/>
                        <a:pt x="795683" y="391711"/>
                        <a:pt x="686722" y="469652"/>
                      </a:cubicBezTo>
                      <a:cubicBezTo>
                        <a:pt x="577762" y="547593"/>
                        <a:pt x="460933" y="383243"/>
                        <a:pt x="346479" y="470436"/>
                      </a:cubicBezTo>
                      <a:cubicBezTo>
                        <a:pt x="232025" y="557629"/>
                        <a:pt x="114787" y="998785"/>
                        <a:pt x="0" y="992810"/>
                      </a:cubicBezTo>
                    </a:path>
                  </a:pathLst>
                </a:cu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16" name="Freeform: Shape 467">
                  <a:extLst>
                    <a:ext uri="{FF2B5EF4-FFF2-40B4-BE49-F238E27FC236}">
                      <a16:creationId xmlns:a16="http://schemas.microsoft.com/office/drawing/2014/main" id="{6D4E1168-0B19-442D-9CFD-5D8B69B49BAC}"/>
                    </a:ext>
                  </a:extLst>
                </p:cNvPr>
                <p:cNvSpPr/>
                <p:nvPr/>
              </p:nvSpPr>
              <p:spPr>
                <a:xfrm rot="10318747">
                  <a:off x="2751393" y="4042209"/>
                  <a:ext cx="483007" cy="140448"/>
                </a:xfrm>
                <a:custGeom>
                  <a:avLst/>
                  <a:gdLst>
                    <a:gd name="connsiteX0" fmla="*/ 1765300 w 2121683"/>
                    <a:gd name="connsiteY0" fmla="*/ 0 h 1142286"/>
                    <a:gd name="connsiteX1" fmla="*/ 2120900 w 2121683"/>
                    <a:gd name="connsiteY1" fmla="*/ 368300 h 1142286"/>
                    <a:gd name="connsiteX2" fmla="*/ 1847850 w 2121683"/>
                    <a:gd name="connsiteY2" fmla="*/ 660400 h 1142286"/>
                    <a:gd name="connsiteX3" fmla="*/ 1422400 w 2121683"/>
                    <a:gd name="connsiteY3" fmla="*/ 685800 h 1142286"/>
                    <a:gd name="connsiteX4" fmla="*/ 1187450 w 2121683"/>
                    <a:gd name="connsiteY4" fmla="*/ 908050 h 1142286"/>
                    <a:gd name="connsiteX5" fmla="*/ 774700 w 2121683"/>
                    <a:gd name="connsiteY5" fmla="*/ 1136650 h 1142286"/>
                    <a:gd name="connsiteX6" fmla="*/ 196850 w 2121683"/>
                    <a:gd name="connsiteY6" fmla="*/ 1060450 h 1142286"/>
                    <a:gd name="connsiteX7" fmla="*/ 0 w 2121683"/>
                    <a:gd name="connsiteY7" fmla="*/ 927100 h 1142286"/>
                    <a:gd name="connsiteX0" fmla="*/ 2276929 w 2334759"/>
                    <a:gd name="connsiteY0" fmla="*/ 241166 h 774129"/>
                    <a:gd name="connsiteX1" fmla="*/ 2120900 w 2334759"/>
                    <a:gd name="connsiteY1" fmla="*/ 143 h 774129"/>
                    <a:gd name="connsiteX2" fmla="*/ 1847850 w 2334759"/>
                    <a:gd name="connsiteY2" fmla="*/ 292243 h 774129"/>
                    <a:gd name="connsiteX3" fmla="*/ 1422400 w 2334759"/>
                    <a:gd name="connsiteY3" fmla="*/ 317643 h 774129"/>
                    <a:gd name="connsiteX4" fmla="*/ 1187450 w 2334759"/>
                    <a:gd name="connsiteY4" fmla="*/ 539893 h 774129"/>
                    <a:gd name="connsiteX5" fmla="*/ 774700 w 2334759"/>
                    <a:gd name="connsiteY5" fmla="*/ 768493 h 774129"/>
                    <a:gd name="connsiteX6" fmla="*/ 196850 w 2334759"/>
                    <a:gd name="connsiteY6" fmla="*/ 692293 h 774129"/>
                    <a:gd name="connsiteX7" fmla="*/ 0 w 2334759"/>
                    <a:gd name="connsiteY7" fmla="*/ 558943 h 774129"/>
                    <a:gd name="connsiteX0" fmla="*/ 2615022 w 2648277"/>
                    <a:gd name="connsiteY0" fmla="*/ 1 h 974667"/>
                    <a:gd name="connsiteX1" fmla="*/ 2120900 w 2648277"/>
                    <a:gd name="connsiteY1" fmla="*/ 200681 h 974667"/>
                    <a:gd name="connsiteX2" fmla="*/ 1847850 w 2648277"/>
                    <a:gd name="connsiteY2" fmla="*/ 492781 h 974667"/>
                    <a:gd name="connsiteX3" fmla="*/ 1422400 w 2648277"/>
                    <a:gd name="connsiteY3" fmla="*/ 518181 h 974667"/>
                    <a:gd name="connsiteX4" fmla="*/ 1187450 w 2648277"/>
                    <a:gd name="connsiteY4" fmla="*/ 740431 h 974667"/>
                    <a:gd name="connsiteX5" fmla="*/ 774700 w 2648277"/>
                    <a:gd name="connsiteY5" fmla="*/ 969031 h 974667"/>
                    <a:gd name="connsiteX6" fmla="*/ 196850 w 2648277"/>
                    <a:gd name="connsiteY6" fmla="*/ 892831 h 974667"/>
                    <a:gd name="connsiteX7" fmla="*/ 0 w 2648277"/>
                    <a:gd name="connsiteY7" fmla="*/ 759481 h 974667"/>
                    <a:gd name="connsiteX0" fmla="*/ 2524625 w 2562155"/>
                    <a:gd name="connsiteY0" fmla="*/ 0 h 1081772"/>
                    <a:gd name="connsiteX1" fmla="*/ 2120900 w 2562155"/>
                    <a:gd name="connsiteY1" fmla="*/ 307786 h 1081772"/>
                    <a:gd name="connsiteX2" fmla="*/ 1847850 w 2562155"/>
                    <a:gd name="connsiteY2" fmla="*/ 599886 h 1081772"/>
                    <a:gd name="connsiteX3" fmla="*/ 1422400 w 2562155"/>
                    <a:gd name="connsiteY3" fmla="*/ 625286 h 1081772"/>
                    <a:gd name="connsiteX4" fmla="*/ 1187450 w 2562155"/>
                    <a:gd name="connsiteY4" fmla="*/ 847536 h 1081772"/>
                    <a:gd name="connsiteX5" fmla="*/ 774700 w 2562155"/>
                    <a:gd name="connsiteY5" fmla="*/ 1076136 h 1081772"/>
                    <a:gd name="connsiteX6" fmla="*/ 196850 w 2562155"/>
                    <a:gd name="connsiteY6" fmla="*/ 999936 h 1081772"/>
                    <a:gd name="connsiteX7" fmla="*/ 0 w 2562155"/>
                    <a:gd name="connsiteY7" fmla="*/ 866586 h 1081772"/>
                    <a:gd name="connsiteX0" fmla="*/ 2524625 w 2578000"/>
                    <a:gd name="connsiteY0" fmla="*/ 0 h 1081772"/>
                    <a:gd name="connsiteX1" fmla="*/ 2298372 w 2578000"/>
                    <a:gd name="connsiteY1" fmla="*/ 630372 h 1081772"/>
                    <a:gd name="connsiteX2" fmla="*/ 1847850 w 2578000"/>
                    <a:gd name="connsiteY2" fmla="*/ 599886 h 1081772"/>
                    <a:gd name="connsiteX3" fmla="*/ 1422400 w 2578000"/>
                    <a:gd name="connsiteY3" fmla="*/ 625286 h 1081772"/>
                    <a:gd name="connsiteX4" fmla="*/ 1187450 w 2578000"/>
                    <a:gd name="connsiteY4" fmla="*/ 847536 h 1081772"/>
                    <a:gd name="connsiteX5" fmla="*/ 774700 w 2578000"/>
                    <a:gd name="connsiteY5" fmla="*/ 1076136 h 1081772"/>
                    <a:gd name="connsiteX6" fmla="*/ 196850 w 2578000"/>
                    <a:gd name="connsiteY6" fmla="*/ 999936 h 1081772"/>
                    <a:gd name="connsiteX7" fmla="*/ 0 w 2578000"/>
                    <a:gd name="connsiteY7" fmla="*/ 866586 h 1081772"/>
                    <a:gd name="connsiteX0" fmla="*/ 2524625 w 2578127"/>
                    <a:gd name="connsiteY0" fmla="*/ 0 h 1081772"/>
                    <a:gd name="connsiteX1" fmla="*/ 2298372 w 2578127"/>
                    <a:gd name="connsiteY1" fmla="*/ 630372 h 1081772"/>
                    <a:gd name="connsiteX2" fmla="*/ 1841213 w 2578127"/>
                    <a:gd name="connsiteY2" fmla="*/ 379890 h 1081772"/>
                    <a:gd name="connsiteX3" fmla="*/ 1422400 w 2578127"/>
                    <a:gd name="connsiteY3" fmla="*/ 625286 h 1081772"/>
                    <a:gd name="connsiteX4" fmla="*/ 1187450 w 2578127"/>
                    <a:gd name="connsiteY4" fmla="*/ 847536 h 1081772"/>
                    <a:gd name="connsiteX5" fmla="*/ 774700 w 2578127"/>
                    <a:gd name="connsiteY5" fmla="*/ 1076136 h 1081772"/>
                    <a:gd name="connsiteX6" fmla="*/ 196850 w 2578127"/>
                    <a:gd name="connsiteY6" fmla="*/ 999936 h 1081772"/>
                    <a:gd name="connsiteX7" fmla="*/ 0 w 2578127"/>
                    <a:gd name="connsiteY7" fmla="*/ 866586 h 1081772"/>
                    <a:gd name="connsiteX0" fmla="*/ 2524625 w 2578127"/>
                    <a:gd name="connsiteY0" fmla="*/ 0 h 1081772"/>
                    <a:gd name="connsiteX1" fmla="*/ 2298372 w 2578127"/>
                    <a:gd name="connsiteY1" fmla="*/ 630372 h 1081772"/>
                    <a:gd name="connsiteX2" fmla="*/ 1841213 w 2578127"/>
                    <a:gd name="connsiteY2" fmla="*/ 379890 h 1081772"/>
                    <a:gd name="connsiteX3" fmla="*/ 1527693 w 2578127"/>
                    <a:gd name="connsiteY3" fmla="*/ 846752 h 1081772"/>
                    <a:gd name="connsiteX4" fmla="*/ 1187450 w 2578127"/>
                    <a:gd name="connsiteY4" fmla="*/ 847536 h 1081772"/>
                    <a:gd name="connsiteX5" fmla="*/ 774700 w 2578127"/>
                    <a:gd name="connsiteY5" fmla="*/ 1076136 h 1081772"/>
                    <a:gd name="connsiteX6" fmla="*/ 196850 w 2578127"/>
                    <a:gd name="connsiteY6" fmla="*/ 999936 h 1081772"/>
                    <a:gd name="connsiteX7" fmla="*/ 0 w 2578127"/>
                    <a:gd name="connsiteY7" fmla="*/ 866586 h 1081772"/>
                    <a:gd name="connsiteX0" fmla="*/ 2524625 w 2578127"/>
                    <a:gd name="connsiteY0" fmla="*/ 0 h 1371190"/>
                    <a:gd name="connsiteX1" fmla="*/ 2298372 w 2578127"/>
                    <a:gd name="connsiteY1" fmla="*/ 630372 h 1371190"/>
                    <a:gd name="connsiteX2" fmla="*/ 1841213 w 2578127"/>
                    <a:gd name="connsiteY2" fmla="*/ 379890 h 1371190"/>
                    <a:gd name="connsiteX3" fmla="*/ 1527693 w 2578127"/>
                    <a:gd name="connsiteY3" fmla="*/ 846752 h 1371190"/>
                    <a:gd name="connsiteX4" fmla="*/ 1187450 w 2578127"/>
                    <a:gd name="connsiteY4" fmla="*/ 847536 h 1371190"/>
                    <a:gd name="connsiteX5" fmla="*/ 840971 w 2578127"/>
                    <a:gd name="connsiteY5" fmla="*/ 1369910 h 1371190"/>
                    <a:gd name="connsiteX6" fmla="*/ 196850 w 2578127"/>
                    <a:gd name="connsiteY6" fmla="*/ 999936 h 1371190"/>
                    <a:gd name="connsiteX7" fmla="*/ 0 w 2578127"/>
                    <a:gd name="connsiteY7" fmla="*/ 866586 h 1371190"/>
                    <a:gd name="connsiteX0" fmla="*/ 2524625 w 2578127"/>
                    <a:gd name="connsiteY0" fmla="*/ 0 h 1369969"/>
                    <a:gd name="connsiteX1" fmla="*/ 2298372 w 2578127"/>
                    <a:gd name="connsiteY1" fmla="*/ 630372 h 1369969"/>
                    <a:gd name="connsiteX2" fmla="*/ 1841213 w 2578127"/>
                    <a:gd name="connsiteY2" fmla="*/ 379890 h 1369969"/>
                    <a:gd name="connsiteX3" fmla="*/ 1527693 w 2578127"/>
                    <a:gd name="connsiteY3" fmla="*/ 846752 h 1369969"/>
                    <a:gd name="connsiteX4" fmla="*/ 1187450 w 2578127"/>
                    <a:gd name="connsiteY4" fmla="*/ 847536 h 1369969"/>
                    <a:gd name="connsiteX5" fmla="*/ 840971 w 2578127"/>
                    <a:gd name="connsiteY5" fmla="*/ 1369910 h 1369969"/>
                    <a:gd name="connsiteX6" fmla="*/ 498728 w 2578127"/>
                    <a:gd name="connsiteY6" fmla="*/ 811686 h 1369969"/>
                    <a:gd name="connsiteX7" fmla="*/ 0 w 2578127"/>
                    <a:gd name="connsiteY7" fmla="*/ 866586 h 1369969"/>
                    <a:gd name="connsiteX0" fmla="*/ 2524625 w 2578127"/>
                    <a:gd name="connsiteY0" fmla="*/ 0 h 1369971"/>
                    <a:gd name="connsiteX1" fmla="*/ 2298372 w 2578127"/>
                    <a:gd name="connsiteY1" fmla="*/ 630372 h 1369971"/>
                    <a:gd name="connsiteX2" fmla="*/ 1841213 w 2578127"/>
                    <a:gd name="connsiteY2" fmla="*/ 379890 h 1369971"/>
                    <a:gd name="connsiteX3" fmla="*/ 1527693 w 2578127"/>
                    <a:gd name="connsiteY3" fmla="*/ 846752 h 1369971"/>
                    <a:gd name="connsiteX4" fmla="*/ 1187450 w 2578127"/>
                    <a:gd name="connsiteY4" fmla="*/ 847536 h 1369971"/>
                    <a:gd name="connsiteX5" fmla="*/ 840971 w 2578127"/>
                    <a:gd name="connsiteY5" fmla="*/ 1369910 h 1369971"/>
                    <a:gd name="connsiteX6" fmla="*/ 498728 w 2578127"/>
                    <a:gd name="connsiteY6" fmla="*/ 811686 h 1369971"/>
                    <a:gd name="connsiteX7" fmla="*/ 70530 w 2578127"/>
                    <a:gd name="connsiteY7" fmla="*/ 1245904 h 1369971"/>
                    <a:gd name="connsiteX8" fmla="*/ 0 w 2578127"/>
                    <a:gd name="connsiteY8" fmla="*/ 866586 h 1369971"/>
                    <a:gd name="connsiteX0" fmla="*/ 2713556 w 2767058"/>
                    <a:gd name="connsiteY0" fmla="*/ 0 h 1369969"/>
                    <a:gd name="connsiteX1" fmla="*/ 2487303 w 2767058"/>
                    <a:gd name="connsiteY1" fmla="*/ 630372 h 1369969"/>
                    <a:gd name="connsiteX2" fmla="*/ 2030144 w 2767058"/>
                    <a:gd name="connsiteY2" fmla="*/ 379890 h 1369969"/>
                    <a:gd name="connsiteX3" fmla="*/ 1716624 w 2767058"/>
                    <a:gd name="connsiteY3" fmla="*/ 846752 h 1369969"/>
                    <a:gd name="connsiteX4" fmla="*/ 1376381 w 2767058"/>
                    <a:gd name="connsiteY4" fmla="*/ 847536 h 1369969"/>
                    <a:gd name="connsiteX5" fmla="*/ 1029902 w 2767058"/>
                    <a:gd name="connsiteY5" fmla="*/ 1369910 h 1369969"/>
                    <a:gd name="connsiteX6" fmla="*/ 687659 w 2767058"/>
                    <a:gd name="connsiteY6" fmla="*/ 811686 h 1369969"/>
                    <a:gd name="connsiteX7" fmla="*/ 259461 w 2767058"/>
                    <a:gd name="connsiteY7" fmla="*/ 1245904 h 1369969"/>
                    <a:gd name="connsiteX8" fmla="*/ 0 w 2767058"/>
                    <a:gd name="connsiteY8" fmla="*/ 1354001 h 1369969"/>
                    <a:gd name="connsiteX0" fmla="*/ 2663153 w 2716655"/>
                    <a:gd name="connsiteY0" fmla="*/ 0 h 1728812"/>
                    <a:gd name="connsiteX1" fmla="*/ 2436900 w 2716655"/>
                    <a:gd name="connsiteY1" fmla="*/ 630372 h 1728812"/>
                    <a:gd name="connsiteX2" fmla="*/ 1979741 w 2716655"/>
                    <a:gd name="connsiteY2" fmla="*/ 379890 h 1728812"/>
                    <a:gd name="connsiteX3" fmla="*/ 1666221 w 2716655"/>
                    <a:gd name="connsiteY3" fmla="*/ 846752 h 1728812"/>
                    <a:gd name="connsiteX4" fmla="*/ 1325978 w 2716655"/>
                    <a:gd name="connsiteY4" fmla="*/ 847536 h 1728812"/>
                    <a:gd name="connsiteX5" fmla="*/ 979499 w 2716655"/>
                    <a:gd name="connsiteY5" fmla="*/ 1369910 h 1728812"/>
                    <a:gd name="connsiteX6" fmla="*/ 637256 w 2716655"/>
                    <a:gd name="connsiteY6" fmla="*/ 811686 h 1728812"/>
                    <a:gd name="connsiteX7" fmla="*/ 209058 w 2716655"/>
                    <a:gd name="connsiteY7" fmla="*/ 1245904 h 1728812"/>
                    <a:gd name="connsiteX8" fmla="*/ 0 w 2716655"/>
                    <a:gd name="connsiteY8" fmla="*/ 1728802 h 1728812"/>
                    <a:gd name="connsiteX0" fmla="*/ 2454095 w 2507597"/>
                    <a:gd name="connsiteY0" fmla="*/ 0 h 1369970"/>
                    <a:gd name="connsiteX1" fmla="*/ 2227842 w 2507597"/>
                    <a:gd name="connsiteY1" fmla="*/ 630372 h 1369970"/>
                    <a:gd name="connsiteX2" fmla="*/ 1770683 w 2507597"/>
                    <a:gd name="connsiteY2" fmla="*/ 379890 h 1369970"/>
                    <a:gd name="connsiteX3" fmla="*/ 1457163 w 2507597"/>
                    <a:gd name="connsiteY3" fmla="*/ 846752 h 1369970"/>
                    <a:gd name="connsiteX4" fmla="*/ 1116920 w 2507597"/>
                    <a:gd name="connsiteY4" fmla="*/ 847536 h 1369970"/>
                    <a:gd name="connsiteX5" fmla="*/ 770441 w 2507597"/>
                    <a:gd name="connsiteY5" fmla="*/ 1369910 h 1369970"/>
                    <a:gd name="connsiteX6" fmla="*/ 428198 w 2507597"/>
                    <a:gd name="connsiteY6" fmla="*/ 811686 h 1369970"/>
                    <a:gd name="connsiteX7" fmla="*/ 0 w 2507597"/>
                    <a:gd name="connsiteY7" fmla="*/ 1245904 h 1369970"/>
                    <a:gd name="connsiteX0" fmla="*/ 2025897 w 2079399"/>
                    <a:gd name="connsiteY0" fmla="*/ 0 h 1369970"/>
                    <a:gd name="connsiteX1" fmla="*/ 1799644 w 2079399"/>
                    <a:gd name="connsiteY1" fmla="*/ 630372 h 1369970"/>
                    <a:gd name="connsiteX2" fmla="*/ 1342485 w 2079399"/>
                    <a:gd name="connsiteY2" fmla="*/ 379890 h 1369970"/>
                    <a:gd name="connsiteX3" fmla="*/ 1028965 w 2079399"/>
                    <a:gd name="connsiteY3" fmla="*/ 846752 h 1369970"/>
                    <a:gd name="connsiteX4" fmla="*/ 688722 w 2079399"/>
                    <a:gd name="connsiteY4" fmla="*/ 847536 h 1369970"/>
                    <a:gd name="connsiteX5" fmla="*/ 342243 w 2079399"/>
                    <a:gd name="connsiteY5" fmla="*/ 1369910 h 1369970"/>
                    <a:gd name="connsiteX6" fmla="*/ 0 w 2079399"/>
                    <a:gd name="connsiteY6" fmla="*/ 811686 h 1369970"/>
                    <a:gd name="connsiteX0" fmla="*/ 1683654 w 1737156"/>
                    <a:gd name="connsiteY0" fmla="*/ 0 h 1369970"/>
                    <a:gd name="connsiteX1" fmla="*/ 1457401 w 1737156"/>
                    <a:gd name="connsiteY1" fmla="*/ 630372 h 1369970"/>
                    <a:gd name="connsiteX2" fmla="*/ 1000242 w 1737156"/>
                    <a:gd name="connsiteY2" fmla="*/ 379890 h 1369970"/>
                    <a:gd name="connsiteX3" fmla="*/ 686722 w 1737156"/>
                    <a:gd name="connsiteY3" fmla="*/ 846752 h 1369970"/>
                    <a:gd name="connsiteX4" fmla="*/ 346479 w 1737156"/>
                    <a:gd name="connsiteY4" fmla="*/ 847536 h 1369970"/>
                    <a:gd name="connsiteX5" fmla="*/ 0 w 1737156"/>
                    <a:gd name="connsiteY5" fmla="*/ 1369910 h 1369970"/>
                    <a:gd name="connsiteX0" fmla="*/ 1889532 w 1927381"/>
                    <a:gd name="connsiteY0" fmla="*/ 0 h 1158089"/>
                    <a:gd name="connsiteX1" fmla="*/ 1457401 w 1927381"/>
                    <a:gd name="connsiteY1" fmla="*/ 418491 h 1158089"/>
                    <a:gd name="connsiteX2" fmla="*/ 1000242 w 1927381"/>
                    <a:gd name="connsiteY2" fmla="*/ 168009 h 1158089"/>
                    <a:gd name="connsiteX3" fmla="*/ 686722 w 1927381"/>
                    <a:gd name="connsiteY3" fmla="*/ 634871 h 1158089"/>
                    <a:gd name="connsiteX4" fmla="*/ 346479 w 1927381"/>
                    <a:gd name="connsiteY4" fmla="*/ 635655 h 1158089"/>
                    <a:gd name="connsiteX5" fmla="*/ 0 w 1927381"/>
                    <a:gd name="connsiteY5" fmla="*/ 1158029 h 1158089"/>
                    <a:gd name="connsiteX0" fmla="*/ 1787655 w 1831930"/>
                    <a:gd name="connsiteY0" fmla="*/ 0 h 1228663"/>
                    <a:gd name="connsiteX1" fmla="*/ 1457401 w 1831930"/>
                    <a:gd name="connsiteY1" fmla="*/ 489065 h 1228663"/>
                    <a:gd name="connsiteX2" fmla="*/ 1000242 w 1831930"/>
                    <a:gd name="connsiteY2" fmla="*/ 238583 h 1228663"/>
                    <a:gd name="connsiteX3" fmla="*/ 686722 w 1831930"/>
                    <a:gd name="connsiteY3" fmla="*/ 705445 h 1228663"/>
                    <a:gd name="connsiteX4" fmla="*/ 346479 w 1831930"/>
                    <a:gd name="connsiteY4" fmla="*/ 706229 h 1228663"/>
                    <a:gd name="connsiteX5" fmla="*/ 0 w 1831930"/>
                    <a:gd name="connsiteY5" fmla="*/ 1228603 h 1228663"/>
                    <a:gd name="connsiteX0" fmla="*/ 1457401 w 1457401"/>
                    <a:gd name="connsiteY0" fmla="*/ 253272 h 992870"/>
                    <a:gd name="connsiteX1" fmla="*/ 1000242 w 1457401"/>
                    <a:gd name="connsiteY1" fmla="*/ 2790 h 992870"/>
                    <a:gd name="connsiteX2" fmla="*/ 686722 w 1457401"/>
                    <a:gd name="connsiteY2" fmla="*/ 469652 h 992870"/>
                    <a:gd name="connsiteX3" fmla="*/ 346479 w 1457401"/>
                    <a:gd name="connsiteY3" fmla="*/ 470436 h 992870"/>
                    <a:gd name="connsiteX4" fmla="*/ 0 w 1457401"/>
                    <a:gd name="connsiteY4" fmla="*/ 992810 h 992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7401" h="992870">
                      <a:moveTo>
                        <a:pt x="1457401" y="253272"/>
                      </a:moveTo>
                      <a:cubicBezTo>
                        <a:pt x="1326166" y="293036"/>
                        <a:pt x="1128689" y="-33273"/>
                        <a:pt x="1000242" y="2790"/>
                      </a:cubicBezTo>
                      <a:cubicBezTo>
                        <a:pt x="871796" y="38853"/>
                        <a:pt x="795683" y="391711"/>
                        <a:pt x="686722" y="469652"/>
                      </a:cubicBezTo>
                      <a:cubicBezTo>
                        <a:pt x="577762" y="547593"/>
                        <a:pt x="460933" y="383243"/>
                        <a:pt x="346479" y="470436"/>
                      </a:cubicBezTo>
                      <a:cubicBezTo>
                        <a:pt x="232025" y="557629"/>
                        <a:pt x="114787" y="998785"/>
                        <a:pt x="0" y="992810"/>
                      </a:cubicBezTo>
                    </a:path>
                  </a:pathLst>
                </a:cu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17" name="Freeform: Shape 467">
                  <a:extLst>
                    <a:ext uri="{FF2B5EF4-FFF2-40B4-BE49-F238E27FC236}">
                      <a16:creationId xmlns:a16="http://schemas.microsoft.com/office/drawing/2014/main" id="{6D4E1168-0B19-442D-9CFD-5D8B69B49BAC}"/>
                    </a:ext>
                  </a:extLst>
                </p:cNvPr>
                <p:cNvSpPr/>
                <p:nvPr/>
              </p:nvSpPr>
              <p:spPr>
                <a:xfrm rot="3000838">
                  <a:off x="2678545" y="4087346"/>
                  <a:ext cx="483007" cy="140448"/>
                </a:xfrm>
                <a:custGeom>
                  <a:avLst/>
                  <a:gdLst>
                    <a:gd name="connsiteX0" fmla="*/ 1765300 w 2121683"/>
                    <a:gd name="connsiteY0" fmla="*/ 0 h 1142286"/>
                    <a:gd name="connsiteX1" fmla="*/ 2120900 w 2121683"/>
                    <a:gd name="connsiteY1" fmla="*/ 368300 h 1142286"/>
                    <a:gd name="connsiteX2" fmla="*/ 1847850 w 2121683"/>
                    <a:gd name="connsiteY2" fmla="*/ 660400 h 1142286"/>
                    <a:gd name="connsiteX3" fmla="*/ 1422400 w 2121683"/>
                    <a:gd name="connsiteY3" fmla="*/ 685800 h 1142286"/>
                    <a:gd name="connsiteX4" fmla="*/ 1187450 w 2121683"/>
                    <a:gd name="connsiteY4" fmla="*/ 908050 h 1142286"/>
                    <a:gd name="connsiteX5" fmla="*/ 774700 w 2121683"/>
                    <a:gd name="connsiteY5" fmla="*/ 1136650 h 1142286"/>
                    <a:gd name="connsiteX6" fmla="*/ 196850 w 2121683"/>
                    <a:gd name="connsiteY6" fmla="*/ 1060450 h 1142286"/>
                    <a:gd name="connsiteX7" fmla="*/ 0 w 2121683"/>
                    <a:gd name="connsiteY7" fmla="*/ 927100 h 1142286"/>
                    <a:gd name="connsiteX0" fmla="*/ 2276929 w 2334759"/>
                    <a:gd name="connsiteY0" fmla="*/ 241166 h 774129"/>
                    <a:gd name="connsiteX1" fmla="*/ 2120900 w 2334759"/>
                    <a:gd name="connsiteY1" fmla="*/ 143 h 774129"/>
                    <a:gd name="connsiteX2" fmla="*/ 1847850 w 2334759"/>
                    <a:gd name="connsiteY2" fmla="*/ 292243 h 774129"/>
                    <a:gd name="connsiteX3" fmla="*/ 1422400 w 2334759"/>
                    <a:gd name="connsiteY3" fmla="*/ 317643 h 774129"/>
                    <a:gd name="connsiteX4" fmla="*/ 1187450 w 2334759"/>
                    <a:gd name="connsiteY4" fmla="*/ 539893 h 774129"/>
                    <a:gd name="connsiteX5" fmla="*/ 774700 w 2334759"/>
                    <a:gd name="connsiteY5" fmla="*/ 768493 h 774129"/>
                    <a:gd name="connsiteX6" fmla="*/ 196850 w 2334759"/>
                    <a:gd name="connsiteY6" fmla="*/ 692293 h 774129"/>
                    <a:gd name="connsiteX7" fmla="*/ 0 w 2334759"/>
                    <a:gd name="connsiteY7" fmla="*/ 558943 h 774129"/>
                    <a:gd name="connsiteX0" fmla="*/ 2615022 w 2648277"/>
                    <a:gd name="connsiteY0" fmla="*/ 1 h 974667"/>
                    <a:gd name="connsiteX1" fmla="*/ 2120900 w 2648277"/>
                    <a:gd name="connsiteY1" fmla="*/ 200681 h 974667"/>
                    <a:gd name="connsiteX2" fmla="*/ 1847850 w 2648277"/>
                    <a:gd name="connsiteY2" fmla="*/ 492781 h 974667"/>
                    <a:gd name="connsiteX3" fmla="*/ 1422400 w 2648277"/>
                    <a:gd name="connsiteY3" fmla="*/ 518181 h 974667"/>
                    <a:gd name="connsiteX4" fmla="*/ 1187450 w 2648277"/>
                    <a:gd name="connsiteY4" fmla="*/ 740431 h 974667"/>
                    <a:gd name="connsiteX5" fmla="*/ 774700 w 2648277"/>
                    <a:gd name="connsiteY5" fmla="*/ 969031 h 974667"/>
                    <a:gd name="connsiteX6" fmla="*/ 196850 w 2648277"/>
                    <a:gd name="connsiteY6" fmla="*/ 892831 h 974667"/>
                    <a:gd name="connsiteX7" fmla="*/ 0 w 2648277"/>
                    <a:gd name="connsiteY7" fmla="*/ 759481 h 974667"/>
                    <a:gd name="connsiteX0" fmla="*/ 2524625 w 2562155"/>
                    <a:gd name="connsiteY0" fmla="*/ 0 h 1081772"/>
                    <a:gd name="connsiteX1" fmla="*/ 2120900 w 2562155"/>
                    <a:gd name="connsiteY1" fmla="*/ 307786 h 1081772"/>
                    <a:gd name="connsiteX2" fmla="*/ 1847850 w 2562155"/>
                    <a:gd name="connsiteY2" fmla="*/ 599886 h 1081772"/>
                    <a:gd name="connsiteX3" fmla="*/ 1422400 w 2562155"/>
                    <a:gd name="connsiteY3" fmla="*/ 625286 h 1081772"/>
                    <a:gd name="connsiteX4" fmla="*/ 1187450 w 2562155"/>
                    <a:gd name="connsiteY4" fmla="*/ 847536 h 1081772"/>
                    <a:gd name="connsiteX5" fmla="*/ 774700 w 2562155"/>
                    <a:gd name="connsiteY5" fmla="*/ 1076136 h 1081772"/>
                    <a:gd name="connsiteX6" fmla="*/ 196850 w 2562155"/>
                    <a:gd name="connsiteY6" fmla="*/ 999936 h 1081772"/>
                    <a:gd name="connsiteX7" fmla="*/ 0 w 2562155"/>
                    <a:gd name="connsiteY7" fmla="*/ 866586 h 1081772"/>
                    <a:gd name="connsiteX0" fmla="*/ 2524625 w 2578000"/>
                    <a:gd name="connsiteY0" fmla="*/ 0 h 1081772"/>
                    <a:gd name="connsiteX1" fmla="*/ 2298372 w 2578000"/>
                    <a:gd name="connsiteY1" fmla="*/ 630372 h 1081772"/>
                    <a:gd name="connsiteX2" fmla="*/ 1847850 w 2578000"/>
                    <a:gd name="connsiteY2" fmla="*/ 599886 h 1081772"/>
                    <a:gd name="connsiteX3" fmla="*/ 1422400 w 2578000"/>
                    <a:gd name="connsiteY3" fmla="*/ 625286 h 1081772"/>
                    <a:gd name="connsiteX4" fmla="*/ 1187450 w 2578000"/>
                    <a:gd name="connsiteY4" fmla="*/ 847536 h 1081772"/>
                    <a:gd name="connsiteX5" fmla="*/ 774700 w 2578000"/>
                    <a:gd name="connsiteY5" fmla="*/ 1076136 h 1081772"/>
                    <a:gd name="connsiteX6" fmla="*/ 196850 w 2578000"/>
                    <a:gd name="connsiteY6" fmla="*/ 999936 h 1081772"/>
                    <a:gd name="connsiteX7" fmla="*/ 0 w 2578000"/>
                    <a:gd name="connsiteY7" fmla="*/ 866586 h 1081772"/>
                    <a:gd name="connsiteX0" fmla="*/ 2524625 w 2578127"/>
                    <a:gd name="connsiteY0" fmla="*/ 0 h 1081772"/>
                    <a:gd name="connsiteX1" fmla="*/ 2298372 w 2578127"/>
                    <a:gd name="connsiteY1" fmla="*/ 630372 h 1081772"/>
                    <a:gd name="connsiteX2" fmla="*/ 1841213 w 2578127"/>
                    <a:gd name="connsiteY2" fmla="*/ 379890 h 1081772"/>
                    <a:gd name="connsiteX3" fmla="*/ 1422400 w 2578127"/>
                    <a:gd name="connsiteY3" fmla="*/ 625286 h 1081772"/>
                    <a:gd name="connsiteX4" fmla="*/ 1187450 w 2578127"/>
                    <a:gd name="connsiteY4" fmla="*/ 847536 h 1081772"/>
                    <a:gd name="connsiteX5" fmla="*/ 774700 w 2578127"/>
                    <a:gd name="connsiteY5" fmla="*/ 1076136 h 1081772"/>
                    <a:gd name="connsiteX6" fmla="*/ 196850 w 2578127"/>
                    <a:gd name="connsiteY6" fmla="*/ 999936 h 1081772"/>
                    <a:gd name="connsiteX7" fmla="*/ 0 w 2578127"/>
                    <a:gd name="connsiteY7" fmla="*/ 866586 h 1081772"/>
                    <a:gd name="connsiteX0" fmla="*/ 2524625 w 2578127"/>
                    <a:gd name="connsiteY0" fmla="*/ 0 h 1081772"/>
                    <a:gd name="connsiteX1" fmla="*/ 2298372 w 2578127"/>
                    <a:gd name="connsiteY1" fmla="*/ 630372 h 1081772"/>
                    <a:gd name="connsiteX2" fmla="*/ 1841213 w 2578127"/>
                    <a:gd name="connsiteY2" fmla="*/ 379890 h 1081772"/>
                    <a:gd name="connsiteX3" fmla="*/ 1527693 w 2578127"/>
                    <a:gd name="connsiteY3" fmla="*/ 846752 h 1081772"/>
                    <a:gd name="connsiteX4" fmla="*/ 1187450 w 2578127"/>
                    <a:gd name="connsiteY4" fmla="*/ 847536 h 1081772"/>
                    <a:gd name="connsiteX5" fmla="*/ 774700 w 2578127"/>
                    <a:gd name="connsiteY5" fmla="*/ 1076136 h 1081772"/>
                    <a:gd name="connsiteX6" fmla="*/ 196850 w 2578127"/>
                    <a:gd name="connsiteY6" fmla="*/ 999936 h 1081772"/>
                    <a:gd name="connsiteX7" fmla="*/ 0 w 2578127"/>
                    <a:gd name="connsiteY7" fmla="*/ 866586 h 1081772"/>
                    <a:gd name="connsiteX0" fmla="*/ 2524625 w 2578127"/>
                    <a:gd name="connsiteY0" fmla="*/ 0 h 1371190"/>
                    <a:gd name="connsiteX1" fmla="*/ 2298372 w 2578127"/>
                    <a:gd name="connsiteY1" fmla="*/ 630372 h 1371190"/>
                    <a:gd name="connsiteX2" fmla="*/ 1841213 w 2578127"/>
                    <a:gd name="connsiteY2" fmla="*/ 379890 h 1371190"/>
                    <a:gd name="connsiteX3" fmla="*/ 1527693 w 2578127"/>
                    <a:gd name="connsiteY3" fmla="*/ 846752 h 1371190"/>
                    <a:gd name="connsiteX4" fmla="*/ 1187450 w 2578127"/>
                    <a:gd name="connsiteY4" fmla="*/ 847536 h 1371190"/>
                    <a:gd name="connsiteX5" fmla="*/ 840971 w 2578127"/>
                    <a:gd name="connsiteY5" fmla="*/ 1369910 h 1371190"/>
                    <a:gd name="connsiteX6" fmla="*/ 196850 w 2578127"/>
                    <a:gd name="connsiteY6" fmla="*/ 999936 h 1371190"/>
                    <a:gd name="connsiteX7" fmla="*/ 0 w 2578127"/>
                    <a:gd name="connsiteY7" fmla="*/ 866586 h 1371190"/>
                    <a:gd name="connsiteX0" fmla="*/ 2524625 w 2578127"/>
                    <a:gd name="connsiteY0" fmla="*/ 0 h 1369969"/>
                    <a:gd name="connsiteX1" fmla="*/ 2298372 w 2578127"/>
                    <a:gd name="connsiteY1" fmla="*/ 630372 h 1369969"/>
                    <a:gd name="connsiteX2" fmla="*/ 1841213 w 2578127"/>
                    <a:gd name="connsiteY2" fmla="*/ 379890 h 1369969"/>
                    <a:gd name="connsiteX3" fmla="*/ 1527693 w 2578127"/>
                    <a:gd name="connsiteY3" fmla="*/ 846752 h 1369969"/>
                    <a:gd name="connsiteX4" fmla="*/ 1187450 w 2578127"/>
                    <a:gd name="connsiteY4" fmla="*/ 847536 h 1369969"/>
                    <a:gd name="connsiteX5" fmla="*/ 840971 w 2578127"/>
                    <a:gd name="connsiteY5" fmla="*/ 1369910 h 1369969"/>
                    <a:gd name="connsiteX6" fmla="*/ 498728 w 2578127"/>
                    <a:gd name="connsiteY6" fmla="*/ 811686 h 1369969"/>
                    <a:gd name="connsiteX7" fmla="*/ 0 w 2578127"/>
                    <a:gd name="connsiteY7" fmla="*/ 866586 h 1369969"/>
                    <a:gd name="connsiteX0" fmla="*/ 2524625 w 2578127"/>
                    <a:gd name="connsiteY0" fmla="*/ 0 h 1369971"/>
                    <a:gd name="connsiteX1" fmla="*/ 2298372 w 2578127"/>
                    <a:gd name="connsiteY1" fmla="*/ 630372 h 1369971"/>
                    <a:gd name="connsiteX2" fmla="*/ 1841213 w 2578127"/>
                    <a:gd name="connsiteY2" fmla="*/ 379890 h 1369971"/>
                    <a:gd name="connsiteX3" fmla="*/ 1527693 w 2578127"/>
                    <a:gd name="connsiteY3" fmla="*/ 846752 h 1369971"/>
                    <a:gd name="connsiteX4" fmla="*/ 1187450 w 2578127"/>
                    <a:gd name="connsiteY4" fmla="*/ 847536 h 1369971"/>
                    <a:gd name="connsiteX5" fmla="*/ 840971 w 2578127"/>
                    <a:gd name="connsiteY5" fmla="*/ 1369910 h 1369971"/>
                    <a:gd name="connsiteX6" fmla="*/ 498728 w 2578127"/>
                    <a:gd name="connsiteY6" fmla="*/ 811686 h 1369971"/>
                    <a:gd name="connsiteX7" fmla="*/ 70530 w 2578127"/>
                    <a:gd name="connsiteY7" fmla="*/ 1245904 h 1369971"/>
                    <a:gd name="connsiteX8" fmla="*/ 0 w 2578127"/>
                    <a:gd name="connsiteY8" fmla="*/ 866586 h 1369971"/>
                    <a:gd name="connsiteX0" fmla="*/ 2713556 w 2767058"/>
                    <a:gd name="connsiteY0" fmla="*/ 0 h 1369969"/>
                    <a:gd name="connsiteX1" fmla="*/ 2487303 w 2767058"/>
                    <a:gd name="connsiteY1" fmla="*/ 630372 h 1369969"/>
                    <a:gd name="connsiteX2" fmla="*/ 2030144 w 2767058"/>
                    <a:gd name="connsiteY2" fmla="*/ 379890 h 1369969"/>
                    <a:gd name="connsiteX3" fmla="*/ 1716624 w 2767058"/>
                    <a:gd name="connsiteY3" fmla="*/ 846752 h 1369969"/>
                    <a:gd name="connsiteX4" fmla="*/ 1376381 w 2767058"/>
                    <a:gd name="connsiteY4" fmla="*/ 847536 h 1369969"/>
                    <a:gd name="connsiteX5" fmla="*/ 1029902 w 2767058"/>
                    <a:gd name="connsiteY5" fmla="*/ 1369910 h 1369969"/>
                    <a:gd name="connsiteX6" fmla="*/ 687659 w 2767058"/>
                    <a:gd name="connsiteY6" fmla="*/ 811686 h 1369969"/>
                    <a:gd name="connsiteX7" fmla="*/ 259461 w 2767058"/>
                    <a:gd name="connsiteY7" fmla="*/ 1245904 h 1369969"/>
                    <a:gd name="connsiteX8" fmla="*/ 0 w 2767058"/>
                    <a:gd name="connsiteY8" fmla="*/ 1354001 h 1369969"/>
                    <a:gd name="connsiteX0" fmla="*/ 2663153 w 2716655"/>
                    <a:gd name="connsiteY0" fmla="*/ 0 h 1728812"/>
                    <a:gd name="connsiteX1" fmla="*/ 2436900 w 2716655"/>
                    <a:gd name="connsiteY1" fmla="*/ 630372 h 1728812"/>
                    <a:gd name="connsiteX2" fmla="*/ 1979741 w 2716655"/>
                    <a:gd name="connsiteY2" fmla="*/ 379890 h 1728812"/>
                    <a:gd name="connsiteX3" fmla="*/ 1666221 w 2716655"/>
                    <a:gd name="connsiteY3" fmla="*/ 846752 h 1728812"/>
                    <a:gd name="connsiteX4" fmla="*/ 1325978 w 2716655"/>
                    <a:gd name="connsiteY4" fmla="*/ 847536 h 1728812"/>
                    <a:gd name="connsiteX5" fmla="*/ 979499 w 2716655"/>
                    <a:gd name="connsiteY5" fmla="*/ 1369910 h 1728812"/>
                    <a:gd name="connsiteX6" fmla="*/ 637256 w 2716655"/>
                    <a:gd name="connsiteY6" fmla="*/ 811686 h 1728812"/>
                    <a:gd name="connsiteX7" fmla="*/ 209058 w 2716655"/>
                    <a:gd name="connsiteY7" fmla="*/ 1245904 h 1728812"/>
                    <a:gd name="connsiteX8" fmla="*/ 0 w 2716655"/>
                    <a:gd name="connsiteY8" fmla="*/ 1728802 h 1728812"/>
                    <a:gd name="connsiteX0" fmla="*/ 2454095 w 2507597"/>
                    <a:gd name="connsiteY0" fmla="*/ 0 h 1369970"/>
                    <a:gd name="connsiteX1" fmla="*/ 2227842 w 2507597"/>
                    <a:gd name="connsiteY1" fmla="*/ 630372 h 1369970"/>
                    <a:gd name="connsiteX2" fmla="*/ 1770683 w 2507597"/>
                    <a:gd name="connsiteY2" fmla="*/ 379890 h 1369970"/>
                    <a:gd name="connsiteX3" fmla="*/ 1457163 w 2507597"/>
                    <a:gd name="connsiteY3" fmla="*/ 846752 h 1369970"/>
                    <a:gd name="connsiteX4" fmla="*/ 1116920 w 2507597"/>
                    <a:gd name="connsiteY4" fmla="*/ 847536 h 1369970"/>
                    <a:gd name="connsiteX5" fmla="*/ 770441 w 2507597"/>
                    <a:gd name="connsiteY5" fmla="*/ 1369910 h 1369970"/>
                    <a:gd name="connsiteX6" fmla="*/ 428198 w 2507597"/>
                    <a:gd name="connsiteY6" fmla="*/ 811686 h 1369970"/>
                    <a:gd name="connsiteX7" fmla="*/ 0 w 2507597"/>
                    <a:gd name="connsiteY7" fmla="*/ 1245904 h 1369970"/>
                    <a:gd name="connsiteX0" fmla="*/ 2025897 w 2079399"/>
                    <a:gd name="connsiteY0" fmla="*/ 0 h 1369970"/>
                    <a:gd name="connsiteX1" fmla="*/ 1799644 w 2079399"/>
                    <a:gd name="connsiteY1" fmla="*/ 630372 h 1369970"/>
                    <a:gd name="connsiteX2" fmla="*/ 1342485 w 2079399"/>
                    <a:gd name="connsiteY2" fmla="*/ 379890 h 1369970"/>
                    <a:gd name="connsiteX3" fmla="*/ 1028965 w 2079399"/>
                    <a:gd name="connsiteY3" fmla="*/ 846752 h 1369970"/>
                    <a:gd name="connsiteX4" fmla="*/ 688722 w 2079399"/>
                    <a:gd name="connsiteY4" fmla="*/ 847536 h 1369970"/>
                    <a:gd name="connsiteX5" fmla="*/ 342243 w 2079399"/>
                    <a:gd name="connsiteY5" fmla="*/ 1369910 h 1369970"/>
                    <a:gd name="connsiteX6" fmla="*/ 0 w 2079399"/>
                    <a:gd name="connsiteY6" fmla="*/ 811686 h 1369970"/>
                    <a:gd name="connsiteX0" fmla="*/ 1683654 w 1737156"/>
                    <a:gd name="connsiteY0" fmla="*/ 0 h 1369970"/>
                    <a:gd name="connsiteX1" fmla="*/ 1457401 w 1737156"/>
                    <a:gd name="connsiteY1" fmla="*/ 630372 h 1369970"/>
                    <a:gd name="connsiteX2" fmla="*/ 1000242 w 1737156"/>
                    <a:gd name="connsiteY2" fmla="*/ 379890 h 1369970"/>
                    <a:gd name="connsiteX3" fmla="*/ 686722 w 1737156"/>
                    <a:gd name="connsiteY3" fmla="*/ 846752 h 1369970"/>
                    <a:gd name="connsiteX4" fmla="*/ 346479 w 1737156"/>
                    <a:gd name="connsiteY4" fmla="*/ 847536 h 1369970"/>
                    <a:gd name="connsiteX5" fmla="*/ 0 w 1737156"/>
                    <a:gd name="connsiteY5" fmla="*/ 1369910 h 1369970"/>
                    <a:gd name="connsiteX0" fmla="*/ 1889532 w 1927381"/>
                    <a:gd name="connsiteY0" fmla="*/ 0 h 1158089"/>
                    <a:gd name="connsiteX1" fmla="*/ 1457401 w 1927381"/>
                    <a:gd name="connsiteY1" fmla="*/ 418491 h 1158089"/>
                    <a:gd name="connsiteX2" fmla="*/ 1000242 w 1927381"/>
                    <a:gd name="connsiteY2" fmla="*/ 168009 h 1158089"/>
                    <a:gd name="connsiteX3" fmla="*/ 686722 w 1927381"/>
                    <a:gd name="connsiteY3" fmla="*/ 634871 h 1158089"/>
                    <a:gd name="connsiteX4" fmla="*/ 346479 w 1927381"/>
                    <a:gd name="connsiteY4" fmla="*/ 635655 h 1158089"/>
                    <a:gd name="connsiteX5" fmla="*/ 0 w 1927381"/>
                    <a:gd name="connsiteY5" fmla="*/ 1158029 h 1158089"/>
                    <a:gd name="connsiteX0" fmla="*/ 1787655 w 1831930"/>
                    <a:gd name="connsiteY0" fmla="*/ 0 h 1228663"/>
                    <a:gd name="connsiteX1" fmla="*/ 1457401 w 1831930"/>
                    <a:gd name="connsiteY1" fmla="*/ 489065 h 1228663"/>
                    <a:gd name="connsiteX2" fmla="*/ 1000242 w 1831930"/>
                    <a:gd name="connsiteY2" fmla="*/ 238583 h 1228663"/>
                    <a:gd name="connsiteX3" fmla="*/ 686722 w 1831930"/>
                    <a:gd name="connsiteY3" fmla="*/ 705445 h 1228663"/>
                    <a:gd name="connsiteX4" fmla="*/ 346479 w 1831930"/>
                    <a:gd name="connsiteY4" fmla="*/ 706229 h 1228663"/>
                    <a:gd name="connsiteX5" fmla="*/ 0 w 1831930"/>
                    <a:gd name="connsiteY5" fmla="*/ 1228603 h 1228663"/>
                    <a:gd name="connsiteX0" fmla="*/ 1457401 w 1457401"/>
                    <a:gd name="connsiteY0" fmla="*/ 253272 h 992870"/>
                    <a:gd name="connsiteX1" fmla="*/ 1000242 w 1457401"/>
                    <a:gd name="connsiteY1" fmla="*/ 2790 h 992870"/>
                    <a:gd name="connsiteX2" fmla="*/ 686722 w 1457401"/>
                    <a:gd name="connsiteY2" fmla="*/ 469652 h 992870"/>
                    <a:gd name="connsiteX3" fmla="*/ 346479 w 1457401"/>
                    <a:gd name="connsiteY3" fmla="*/ 470436 h 992870"/>
                    <a:gd name="connsiteX4" fmla="*/ 0 w 1457401"/>
                    <a:gd name="connsiteY4" fmla="*/ 992810 h 992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7401" h="992870">
                      <a:moveTo>
                        <a:pt x="1457401" y="253272"/>
                      </a:moveTo>
                      <a:cubicBezTo>
                        <a:pt x="1326166" y="293036"/>
                        <a:pt x="1128689" y="-33273"/>
                        <a:pt x="1000242" y="2790"/>
                      </a:cubicBezTo>
                      <a:cubicBezTo>
                        <a:pt x="871796" y="38853"/>
                        <a:pt x="795683" y="391711"/>
                        <a:pt x="686722" y="469652"/>
                      </a:cubicBezTo>
                      <a:cubicBezTo>
                        <a:pt x="577762" y="547593"/>
                        <a:pt x="460933" y="383243"/>
                        <a:pt x="346479" y="470436"/>
                      </a:cubicBezTo>
                      <a:cubicBezTo>
                        <a:pt x="232025" y="557629"/>
                        <a:pt x="114787" y="998785"/>
                        <a:pt x="0" y="992810"/>
                      </a:cubicBezTo>
                    </a:path>
                  </a:pathLst>
                </a:cu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18" name="Freeform: Shape 467">
                  <a:extLst>
                    <a:ext uri="{FF2B5EF4-FFF2-40B4-BE49-F238E27FC236}">
                      <a16:creationId xmlns:a16="http://schemas.microsoft.com/office/drawing/2014/main" id="{6D4E1168-0B19-442D-9CFD-5D8B69B49BAC}"/>
                    </a:ext>
                  </a:extLst>
                </p:cNvPr>
                <p:cNvSpPr/>
                <p:nvPr/>
              </p:nvSpPr>
              <p:spPr>
                <a:xfrm rot="14016801">
                  <a:off x="2817775" y="4052368"/>
                  <a:ext cx="376658" cy="120129"/>
                </a:xfrm>
                <a:custGeom>
                  <a:avLst/>
                  <a:gdLst>
                    <a:gd name="connsiteX0" fmla="*/ 1765300 w 2121683"/>
                    <a:gd name="connsiteY0" fmla="*/ 0 h 1142286"/>
                    <a:gd name="connsiteX1" fmla="*/ 2120900 w 2121683"/>
                    <a:gd name="connsiteY1" fmla="*/ 368300 h 1142286"/>
                    <a:gd name="connsiteX2" fmla="*/ 1847850 w 2121683"/>
                    <a:gd name="connsiteY2" fmla="*/ 660400 h 1142286"/>
                    <a:gd name="connsiteX3" fmla="*/ 1422400 w 2121683"/>
                    <a:gd name="connsiteY3" fmla="*/ 685800 h 1142286"/>
                    <a:gd name="connsiteX4" fmla="*/ 1187450 w 2121683"/>
                    <a:gd name="connsiteY4" fmla="*/ 908050 h 1142286"/>
                    <a:gd name="connsiteX5" fmla="*/ 774700 w 2121683"/>
                    <a:gd name="connsiteY5" fmla="*/ 1136650 h 1142286"/>
                    <a:gd name="connsiteX6" fmla="*/ 196850 w 2121683"/>
                    <a:gd name="connsiteY6" fmla="*/ 1060450 h 1142286"/>
                    <a:gd name="connsiteX7" fmla="*/ 0 w 2121683"/>
                    <a:gd name="connsiteY7" fmla="*/ 927100 h 1142286"/>
                    <a:gd name="connsiteX0" fmla="*/ 2276929 w 2334759"/>
                    <a:gd name="connsiteY0" fmla="*/ 241166 h 774129"/>
                    <a:gd name="connsiteX1" fmla="*/ 2120900 w 2334759"/>
                    <a:gd name="connsiteY1" fmla="*/ 143 h 774129"/>
                    <a:gd name="connsiteX2" fmla="*/ 1847850 w 2334759"/>
                    <a:gd name="connsiteY2" fmla="*/ 292243 h 774129"/>
                    <a:gd name="connsiteX3" fmla="*/ 1422400 w 2334759"/>
                    <a:gd name="connsiteY3" fmla="*/ 317643 h 774129"/>
                    <a:gd name="connsiteX4" fmla="*/ 1187450 w 2334759"/>
                    <a:gd name="connsiteY4" fmla="*/ 539893 h 774129"/>
                    <a:gd name="connsiteX5" fmla="*/ 774700 w 2334759"/>
                    <a:gd name="connsiteY5" fmla="*/ 768493 h 774129"/>
                    <a:gd name="connsiteX6" fmla="*/ 196850 w 2334759"/>
                    <a:gd name="connsiteY6" fmla="*/ 692293 h 774129"/>
                    <a:gd name="connsiteX7" fmla="*/ 0 w 2334759"/>
                    <a:gd name="connsiteY7" fmla="*/ 558943 h 774129"/>
                    <a:gd name="connsiteX0" fmla="*/ 2615022 w 2648277"/>
                    <a:gd name="connsiteY0" fmla="*/ 1 h 974667"/>
                    <a:gd name="connsiteX1" fmla="*/ 2120900 w 2648277"/>
                    <a:gd name="connsiteY1" fmla="*/ 200681 h 974667"/>
                    <a:gd name="connsiteX2" fmla="*/ 1847850 w 2648277"/>
                    <a:gd name="connsiteY2" fmla="*/ 492781 h 974667"/>
                    <a:gd name="connsiteX3" fmla="*/ 1422400 w 2648277"/>
                    <a:gd name="connsiteY3" fmla="*/ 518181 h 974667"/>
                    <a:gd name="connsiteX4" fmla="*/ 1187450 w 2648277"/>
                    <a:gd name="connsiteY4" fmla="*/ 740431 h 974667"/>
                    <a:gd name="connsiteX5" fmla="*/ 774700 w 2648277"/>
                    <a:gd name="connsiteY5" fmla="*/ 969031 h 974667"/>
                    <a:gd name="connsiteX6" fmla="*/ 196850 w 2648277"/>
                    <a:gd name="connsiteY6" fmla="*/ 892831 h 974667"/>
                    <a:gd name="connsiteX7" fmla="*/ 0 w 2648277"/>
                    <a:gd name="connsiteY7" fmla="*/ 759481 h 974667"/>
                    <a:gd name="connsiteX0" fmla="*/ 2524625 w 2562155"/>
                    <a:gd name="connsiteY0" fmla="*/ 0 h 1081772"/>
                    <a:gd name="connsiteX1" fmla="*/ 2120900 w 2562155"/>
                    <a:gd name="connsiteY1" fmla="*/ 307786 h 1081772"/>
                    <a:gd name="connsiteX2" fmla="*/ 1847850 w 2562155"/>
                    <a:gd name="connsiteY2" fmla="*/ 599886 h 1081772"/>
                    <a:gd name="connsiteX3" fmla="*/ 1422400 w 2562155"/>
                    <a:gd name="connsiteY3" fmla="*/ 625286 h 1081772"/>
                    <a:gd name="connsiteX4" fmla="*/ 1187450 w 2562155"/>
                    <a:gd name="connsiteY4" fmla="*/ 847536 h 1081772"/>
                    <a:gd name="connsiteX5" fmla="*/ 774700 w 2562155"/>
                    <a:gd name="connsiteY5" fmla="*/ 1076136 h 1081772"/>
                    <a:gd name="connsiteX6" fmla="*/ 196850 w 2562155"/>
                    <a:gd name="connsiteY6" fmla="*/ 999936 h 1081772"/>
                    <a:gd name="connsiteX7" fmla="*/ 0 w 2562155"/>
                    <a:gd name="connsiteY7" fmla="*/ 866586 h 1081772"/>
                    <a:gd name="connsiteX0" fmla="*/ 2524625 w 2578000"/>
                    <a:gd name="connsiteY0" fmla="*/ 0 h 1081772"/>
                    <a:gd name="connsiteX1" fmla="*/ 2298372 w 2578000"/>
                    <a:gd name="connsiteY1" fmla="*/ 630372 h 1081772"/>
                    <a:gd name="connsiteX2" fmla="*/ 1847850 w 2578000"/>
                    <a:gd name="connsiteY2" fmla="*/ 599886 h 1081772"/>
                    <a:gd name="connsiteX3" fmla="*/ 1422400 w 2578000"/>
                    <a:gd name="connsiteY3" fmla="*/ 625286 h 1081772"/>
                    <a:gd name="connsiteX4" fmla="*/ 1187450 w 2578000"/>
                    <a:gd name="connsiteY4" fmla="*/ 847536 h 1081772"/>
                    <a:gd name="connsiteX5" fmla="*/ 774700 w 2578000"/>
                    <a:gd name="connsiteY5" fmla="*/ 1076136 h 1081772"/>
                    <a:gd name="connsiteX6" fmla="*/ 196850 w 2578000"/>
                    <a:gd name="connsiteY6" fmla="*/ 999936 h 1081772"/>
                    <a:gd name="connsiteX7" fmla="*/ 0 w 2578000"/>
                    <a:gd name="connsiteY7" fmla="*/ 866586 h 1081772"/>
                    <a:gd name="connsiteX0" fmla="*/ 2524625 w 2578127"/>
                    <a:gd name="connsiteY0" fmla="*/ 0 h 1081772"/>
                    <a:gd name="connsiteX1" fmla="*/ 2298372 w 2578127"/>
                    <a:gd name="connsiteY1" fmla="*/ 630372 h 1081772"/>
                    <a:gd name="connsiteX2" fmla="*/ 1841213 w 2578127"/>
                    <a:gd name="connsiteY2" fmla="*/ 379890 h 1081772"/>
                    <a:gd name="connsiteX3" fmla="*/ 1422400 w 2578127"/>
                    <a:gd name="connsiteY3" fmla="*/ 625286 h 1081772"/>
                    <a:gd name="connsiteX4" fmla="*/ 1187450 w 2578127"/>
                    <a:gd name="connsiteY4" fmla="*/ 847536 h 1081772"/>
                    <a:gd name="connsiteX5" fmla="*/ 774700 w 2578127"/>
                    <a:gd name="connsiteY5" fmla="*/ 1076136 h 1081772"/>
                    <a:gd name="connsiteX6" fmla="*/ 196850 w 2578127"/>
                    <a:gd name="connsiteY6" fmla="*/ 999936 h 1081772"/>
                    <a:gd name="connsiteX7" fmla="*/ 0 w 2578127"/>
                    <a:gd name="connsiteY7" fmla="*/ 866586 h 1081772"/>
                    <a:gd name="connsiteX0" fmla="*/ 2524625 w 2578127"/>
                    <a:gd name="connsiteY0" fmla="*/ 0 h 1081772"/>
                    <a:gd name="connsiteX1" fmla="*/ 2298372 w 2578127"/>
                    <a:gd name="connsiteY1" fmla="*/ 630372 h 1081772"/>
                    <a:gd name="connsiteX2" fmla="*/ 1841213 w 2578127"/>
                    <a:gd name="connsiteY2" fmla="*/ 379890 h 1081772"/>
                    <a:gd name="connsiteX3" fmla="*/ 1527693 w 2578127"/>
                    <a:gd name="connsiteY3" fmla="*/ 846752 h 1081772"/>
                    <a:gd name="connsiteX4" fmla="*/ 1187450 w 2578127"/>
                    <a:gd name="connsiteY4" fmla="*/ 847536 h 1081772"/>
                    <a:gd name="connsiteX5" fmla="*/ 774700 w 2578127"/>
                    <a:gd name="connsiteY5" fmla="*/ 1076136 h 1081772"/>
                    <a:gd name="connsiteX6" fmla="*/ 196850 w 2578127"/>
                    <a:gd name="connsiteY6" fmla="*/ 999936 h 1081772"/>
                    <a:gd name="connsiteX7" fmla="*/ 0 w 2578127"/>
                    <a:gd name="connsiteY7" fmla="*/ 866586 h 1081772"/>
                    <a:gd name="connsiteX0" fmla="*/ 2524625 w 2578127"/>
                    <a:gd name="connsiteY0" fmla="*/ 0 h 1371190"/>
                    <a:gd name="connsiteX1" fmla="*/ 2298372 w 2578127"/>
                    <a:gd name="connsiteY1" fmla="*/ 630372 h 1371190"/>
                    <a:gd name="connsiteX2" fmla="*/ 1841213 w 2578127"/>
                    <a:gd name="connsiteY2" fmla="*/ 379890 h 1371190"/>
                    <a:gd name="connsiteX3" fmla="*/ 1527693 w 2578127"/>
                    <a:gd name="connsiteY3" fmla="*/ 846752 h 1371190"/>
                    <a:gd name="connsiteX4" fmla="*/ 1187450 w 2578127"/>
                    <a:gd name="connsiteY4" fmla="*/ 847536 h 1371190"/>
                    <a:gd name="connsiteX5" fmla="*/ 840971 w 2578127"/>
                    <a:gd name="connsiteY5" fmla="*/ 1369910 h 1371190"/>
                    <a:gd name="connsiteX6" fmla="*/ 196850 w 2578127"/>
                    <a:gd name="connsiteY6" fmla="*/ 999936 h 1371190"/>
                    <a:gd name="connsiteX7" fmla="*/ 0 w 2578127"/>
                    <a:gd name="connsiteY7" fmla="*/ 866586 h 1371190"/>
                    <a:gd name="connsiteX0" fmla="*/ 2524625 w 2578127"/>
                    <a:gd name="connsiteY0" fmla="*/ 0 h 1369969"/>
                    <a:gd name="connsiteX1" fmla="*/ 2298372 w 2578127"/>
                    <a:gd name="connsiteY1" fmla="*/ 630372 h 1369969"/>
                    <a:gd name="connsiteX2" fmla="*/ 1841213 w 2578127"/>
                    <a:gd name="connsiteY2" fmla="*/ 379890 h 1369969"/>
                    <a:gd name="connsiteX3" fmla="*/ 1527693 w 2578127"/>
                    <a:gd name="connsiteY3" fmla="*/ 846752 h 1369969"/>
                    <a:gd name="connsiteX4" fmla="*/ 1187450 w 2578127"/>
                    <a:gd name="connsiteY4" fmla="*/ 847536 h 1369969"/>
                    <a:gd name="connsiteX5" fmla="*/ 840971 w 2578127"/>
                    <a:gd name="connsiteY5" fmla="*/ 1369910 h 1369969"/>
                    <a:gd name="connsiteX6" fmla="*/ 498728 w 2578127"/>
                    <a:gd name="connsiteY6" fmla="*/ 811686 h 1369969"/>
                    <a:gd name="connsiteX7" fmla="*/ 0 w 2578127"/>
                    <a:gd name="connsiteY7" fmla="*/ 866586 h 1369969"/>
                    <a:gd name="connsiteX0" fmla="*/ 2524625 w 2578127"/>
                    <a:gd name="connsiteY0" fmla="*/ 0 h 1369971"/>
                    <a:gd name="connsiteX1" fmla="*/ 2298372 w 2578127"/>
                    <a:gd name="connsiteY1" fmla="*/ 630372 h 1369971"/>
                    <a:gd name="connsiteX2" fmla="*/ 1841213 w 2578127"/>
                    <a:gd name="connsiteY2" fmla="*/ 379890 h 1369971"/>
                    <a:gd name="connsiteX3" fmla="*/ 1527693 w 2578127"/>
                    <a:gd name="connsiteY3" fmla="*/ 846752 h 1369971"/>
                    <a:gd name="connsiteX4" fmla="*/ 1187450 w 2578127"/>
                    <a:gd name="connsiteY4" fmla="*/ 847536 h 1369971"/>
                    <a:gd name="connsiteX5" fmla="*/ 840971 w 2578127"/>
                    <a:gd name="connsiteY5" fmla="*/ 1369910 h 1369971"/>
                    <a:gd name="connsiteX6" fmla="*/ 498728 w 2578127"/>
                    <a:gd name="connsiteY6" fmla="*/ 811686 h 1369971"/>
                    <a:gd name="connsiteX7" fmla="*/ 70530 w 2578127"/>
                    <a:gd name="connsiteY7" fmla="*/ 1245904 h 1369971"/>
                    <a:gd name="connsiteX8" fmla="*/ 0 w 2578127"/>
                    <a:gd name="connsiteY8" fmla="*/ 866586 h 1369971"/>
                    <a:gd name="connsiteX0" fmla="*/ 2713556 w 2767058"/>
                    <a:gd name="connsiteY0" fmla="*/ 0 h 1369969"/>
                    <a:gd name="connsiteX1" fmla="*/ 2487303 w 2767058"/>
                    <a:gd name="connsiteY1" fmla="*/ 630372 h 1369969"/>
                    <a:gd name="connsiteX2" fmla="*/ 2030144 w 2767058"/>
                    <a:gd name="connsiteY2" fmla="*/ 379890 h 1369969"/>
                    <a:gd name="connsiteX3" fmla="*/ 1716624 w 2767058"/>
                    <a:gd name="connsiteY3" fmla="*/ 846752 h 1369969"/>
                    <a:gd name="connsiteX4" fmla="*/ 1376381 w 2767058"/>
                    <a:gd name="connsiteY4" fmla="*/ 847536 h 1369969"/>
                    <a:gd name="connsiteX5" fmla="*/ 1029902 w 2767058"/>
                    <a:gd name="connsiteY5" fmla="*/ 1369910 h 1369969"/>
                    <a:gd name="connsiteX6" fmla="*/ 687659 w 2767058"/>
                    <a:gd name="connsiteY6" fmla="*/ 811686 h 1369969"/>
                    <a:gd name="connsiteX7" fmla="*/ 259461 w 2767058"/>
                    <a:gd name="connsiteY7" fmla="*/ 1245904 h 1369969"/>
                    <a:gd name="connsiteX8" fmla="*/ 0 w 2767058"/>
                    <a:gd name="connsiteY8" fmla="*/ 1354001 h 1369969"/>
                    <a:gd name="connsiteX0" fmla="*/ 2663153 w 2716655"/>
                    <a:gd name="connsiteY0" fmla="*/ 0 h 1728812"/>
                    <a:gd name="connsiteX1" fmla="*/ 2436900 w 2716655"/>
                    <a:gd name="connsiteY1" fmla="*/ 630372 h 1728812"/>
                    <a:gd name="connsiteX2" fmla="*/ 1979741 w 2716655"/>
                    <a:gd name="connsiteY2" fmla="*/ 379890 h 1728812"/>
                    <a:gd name="connsiteX3" fmla="*/ 1666221 w 2716655"/>
                    <a:gd name="connsiteY3" fmla="*/ 846752 h 1728812"/>
                    <a:gd name="connsiteX4" fmla="*/ 1325978 w 2716655"/>
                    <a:gd name="connsiteY4" fmla="*/ 847536 h 1728812"/>
                    <a:gd name="connsiteX5" fmla="*/ 979499 w 2716655"/>
                    <a:gd name="connsiteY5" fmla="*/ 1369910 h 1728812"/>
                    <a:gd name="connsiteX6" fmla="*/ 637256 w 2716655"/>
                    <a:gd name="connsiteY6" fmla="*/ 811686 h 1728812"/>
                    <a:gd name="connsiteX7" fmla="*/ 209058 w 2716655"/>
                    <a:gd name="connsiteY7" fmla="*/ 1245904 h 1728812"/>
                    <a:gd name="connsiteX8" fmla="*/ 0 w 2716655"/>
                    <a:gd name="connsiteY8" fmla="*/ 1728802 h 1728812"/>
                    <a:gd name="connsiteX0" fmla="*/ 2454095 w 2507597"/>
                    <a:gd name="connsiteY0" fmla="*/ 0 h 1369970"/>
                    <a:gd name="connsiteX1" fmla="*/ 2227842 w 2507597"/>
                    <a:gd name="connsiteY1" fmla="*/ 630372 h 1369970"/>
                    <a:gd name="connsiteX2" fmla="*/ 1770683 w 2507597"/>
                    <a:gd name="connsiteY2" fmla="*/ 379890 h 1369970"/>
                    <a:gd name="connsiteX3" fmla="*/ 1457163 w 2507597"/>
                    <a:gd name="connsiteY3" fmla="*/ 846752 h 1369970"/>
                    <a:gd name="connsiteX4" fmla="*/ 1116920 w 2507597"/>
                    <a:gd name="connsiteY4" fmla="*/ 847536 h 1369970"/>
                    <a:gd name="connsiteX5" fmla="*/ 770441 w 2507597"/>
                    <a:gd name="connsiteY5" fmla="*/ 1369910 h 1369970"/>
                    <a:gd name="connsiteX6" fmla="*/ 428198 w 2507597"/>
                    <a:gd name="connsiteY6" fmla="*/ 811686 h 1369970"/>
                    <a:gd name="connsiteX7" fmla="*/ 0 w 2507597"/>
                    <a:gd name="connsiteY7" fmla="*/ 1245904 h 1369970"/>
                    <a:gd name="connsiteX0" fmla="*/ 2025897 w 2079399"/>
                    <a:gd name="connsiteY0" fmla="*/ 0 h 1369970"/>
                    <a:gd name="connsiteX1" fmla="*/ 1799644 w 2079399"/>
                    <a:gd name="connsiteY1" fmla="*/ 630372 h 1369970"/>
                    <a:gd name="connsiteX2" fmla="*/ 1342485 w 2079399"/>
                    <a:gd name="connsiteY2" fmla="*/ 379890 h 1369970"/>
                    <a:gd name="connsiteX3" fmla="*/ 1028965 w 2079399"/>
                    <a:gd name="connsiteY3" fmla="*/ 846752 h 1369970"/>
                    <a:gd name="connsiteX4" fmla="*/ 688722 w 2079399"/>
                    <a:gd name="connsiteY4" fmla="*/ 847536 h 1369970"/>
                    <a:gd name="connsiteX5" fmla="*/ 342243 w 2079399"/>
                    <a:gd name="connsiteY5" fmla="*/ 1369910 h 1369970"/>
                    <a:gd name="connsiteX6" fmla="*/ 0 w 2079399"/>
                    <a:gd name="connsiteY6" fmla="*/ 811686 h 1369970"/>
                    <a:gd name="connsiteX0" fmla="*/ 1683654 w 1737156"/>
                    <a:gd name="connsiteY0" fmla="*/ 0 h 1369970"/>
                    <a:gd name="connsiteX1" fmla="*/ 1457401 w 1737156"/>
                    <a:gd name="connsiteY1" fmla="*/ 630372 h 1369970"/>
                    <a:gd name="connsiteX2" fmla="*/ 1000242 w 1737156"/>
                    <a:gd name="connsiteY2" fmla="*/ 379890 h 1369970"/>
                    <a:gd name="connsiteX3" fmla="*/ 686722 w 1737156"/>
                    <a:gd name="connsiteY3" fmla="*/ 846752 h 1369970"/>
                    <a:gd name="connsiteX4" fmla="*/ 346479 w 1737156"/>
                    <a:gd name="connsiteY4" fmla="*/ 847536 h 1369970"/>
                    <a:gd name="connsiteX5" fmla="*/ 0 w 1737156"/>
                    <a:gd name="connsiteY5" fmla="*/ 1369910 h 1369970"/>
                    <a:gd name="connsiteX0" fmla="*/ 1889532 w 1927381"/>
                    <a:gd name="connsiteY0" fmla="*/ 0 h 1158089"/>
                    <a:gd name="connsiteX1" fmla="*/ 1457401 w 1927381"/>
                    <a:gd name="connsiteY1" fmla="*/ 418491 h 1158089"/>
                    <a:gd name="connsiteX2" fmla="*/ 1000242 w 1927381"/>
                    <a:gd name="connsiteY2" fmla="*/ 168009 h 1158089"/>
                    <a:gd name="connsiteX3" fmla="*/ 686722 w 1927381"/>
                    <a:gd name="connsiteY3" fmla="*/ 634871 h 1158089"/>
                    <a:gd name="connsiteX4" fmla="*/ 346479 w 1927381"/>
                    <a:gd name="connsiteY4" fmla="*/ 635655 h 1158089"/>
                    <a:gd name="connsiteX5" fmla="*/ 0 w 1927381"/>
                    <a:gd name="connsiteY5" fmla="*/ 1158029 h 1158089"/>
                    <a:gd name="connsiteX0" fmla="*/ 1787655 w 1831930"/>
                    <a:gd name="connsiteY0" fmla="*/ 0 h 1228663"/>
                    <a:gd name="connsiteX1" fmla="*/ 1457401 w 1831930"/>
                    <a:gd name="connsiteY1" fmla="*/ 489065 h 1228663"/>
                    <a:gd name="connsiteX2" fmla="*/ 1000242 w 1831930"/>
                    <a:gd name="connsiteY2" fmla="*/ 238583 h 1228663"/>
                    <a:gd name="connsiteX3" fmla="*/ 686722 w 1831930"/>
                    <a:gd name="connsiteY3" fmla="*/ 705445 h 1228663"/>
                    <a:gd name="connsiteX4" fmla="*/ 346479 w 1831930"/>
                    <a:gd name="connsiteY4" fmla="*/ 706229 h 1228663"/>
                    <a:gd name="connsiteX5" fmla="*/ 0 w 1831930"/>
                    <a:gd name="connsiteY5" fmla="*/ 1228603 h 1228663"/>
                    <a:gd name="connsiteX0" fmla="*/ 1457401 w 1457401"/>
                    <a:gd name="connsiteY0" fmla="*/ 253272 h 992870"/>
                    <a:gd name="connsiteX1" fmla="*/ 1000242 w 1457401"/>
                    <a:gd name="connsiteY1" fmla="*/ 2790 h 992870"/>
                    <a:gd name="connsiteX2" fmla="*/ 686722 w 1457401"/>
                    <a:gd name="connsiteY2" fmla="*/ 469652 h 992870"/>
                    <a:gd name="connsiteX3" fmla="*/ 346479 w 1457401"/>
                    <a:gd name="connsiteY3" fmla="*/ 470436 h 992870"/>
                    <a:gd name="connsiteX4" fmla="*/ 0 w 1457401"/>
                    <a:gd name="connsiteY4" fmla="*/ 992810 h 992870"/>
                    <a:gd name="connsiteX0" fmla="*/ 1110923 w 1110923"/>
                    <a:gd name="connsiteY0" fmla="*/ 253272 h 491297"/>
                    <a:gd name="connsiteX1" fmla="*/ 653764 w 1110923"/>
                    <a:gd name="connsiteY1" fmla="*/ 2790 h 491297"/>
                    <a:gd name="connsiteX2" fmla="*/ 340244 w 1110923"/>
                    <a:gd name="connsiteY2" fmla="*/ 469652 h 491297"/>
                    <a:gd name="connsiteX3" fmla="*/ 1 w 1110923"/>
                    <a:gd name="connsiteY3" fmla="*/ 470436 h 491297"/>
                    <a:gd name="connsiteX0" fmla="*/ 653762 w 653761"/>
                    <a:gd name="connsiteY0" fmla="*/ 0 h 488507"/>
                    <a:gd name="connsiteX1" fmla="*/ 340242 w 653761"/>
                    <a:gd name="connsiteY1" fmla="*/ 466862 h 488507"/>
                    <a:gd name="connsiteX2" fmla="*/ -1 w 653761"/>
                    <a:gd name="connsiteY2" fmla="*/ 467646 h 488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3761" h="488507">
                      <a:moveTo>
                        <a:pt x="653762" y="0"/>
                      </a:moveTo>
                      <a:cubicBezTo>
                        <a:pt x="525316" y="36063"/>
                        <a:pt x="449203" y="388921"/>
                        <a:pt x="340242" y="466862"/>
                      </a:cubicBezTo>
                      <a:cubicBezTo>
                        <a:pt x="231282" y="544803"/>
                        <a:pt x="114453" y="380453"/>
                        <a:pt x="-1" y="467646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 dirty="0"/>
                </a:p>
              </p:txBody>
            </p:sp>
            <p:sp>
              <p:nvSpPr>
                <p:cNvPr id="19" name="Freeform: Shape 467">
                  <a:extLst>
                    <a:ext uri="{FF2B5EF4-FFF2-40B4-BE49-F238E27FC236}">
                      <a16:creationId xmlns:a16="http://schemas.microsoft.com/office/drawing/2014/main" id="{6D4E1168-0B19-442D-9CFD-5D8B69B49BAC}"/>
                    </a:ext>
                  </a:extLst>
                </p:cNvPr>
                <p:cNvSpPr/>
                <p:nvPr/>
              </p:nvSpPr>
              <p:spPr>
                <a:xfrm rot="18917395">
                  <a:off x="2731720" y="3965542"/>
                  <a:ext cx="376658" cy="120129"/>
                </a:xfrm>
                <a:custGeom>
                  <a:avLst/>
                  <a:gdLst>
                    <a:gd name="connsiteX0" fmla="*/ 1765300 w 2121683"/>
                    <a:gd name="connsiteY0" fmla="*/ 0 h 1142286"/>
                    <a:gd name="connsiteX1" fmla="*/ 2120900 w 2121683"/>
                    <a:gd name="connsiteY1" fmla="*/ 368300 h 1142286"/>
                    <a:gd name="connsiteX2" fmla="*/ 1847850 w 2121683"/>
                    <a:gd name="connsiteY2" fmla="*/ 660400 h 1142286"/>
                    <a:gd name="connsiteX3" fmla="*/ 1422400 w 2121683"/>
                    <a:gd name="connsiteY3" fmla="*/ 685800 h 1142286"/>
                    <a:gd name="connsiteX4" fmla="*/ 1187450 w 2121683"/>
                    <a:gd name="connsiteY4" fmla="*/ 908050 h 1142286"/>
                    <a:gd name="connsiteX5" fmla="*/ 774700 w 2121683"/>
                    <a:gd name="connsiteY5" fmla="*/ 1136650 h 1142286"/>
                    <a:gd name="connsiteX6" fmla="*/ 196850 w 2121683"/>
                    <a:gd name="connsiteY6" fmla="*/ 1060450 h 1142286"/>
                    <a:gd name="connsiteX7" fmla="*/ 0 w 2121683"/>
                    <a:gd name="connsiteY7" fmla="*/ 927100 h 1142286"/>
                    <a:gd name="connsiteX0" fmla="*/ 2276929 w 2334759"/>
                    <a:gd name="connsiteY0" fmla="*/ 241166 h 774129"/>
                    <a:gd name="connsiteX1" fmla="*/ 2120900 w 2334759"/>
                    <a:gd name="connsiteY1" fmla="*/ 143 h 774129"/>
                    <a:gd name="connsiteX2" fmla="*/ 1847850 w 2334759"/>
                    <a:gd name="connsiteY2" fmla="*/ 292243 h 774129"/>
                    <a:gd name="connsiteX3" fmla="*/ 1422400 w 2334759"/>
                    <a:gd name="connsiteY3" fmla="*/ 317643 h 774129"/>
                    <a:gd name="connsiteX4" fmla="*/ 1187450 w 2334759"/>
                    <a:gd name="connsiteY4" fmla="*/ 539893 h 774129"/>
                    <a:gd name="connsiteX5" fmla="*/ 774700 w 2334759"/>
                    <a:gd name="connsiteY5" fmla="*/ 768493 h 774129"/>
                    <a:gd name="connsiteX6" fmla="*/ 196850 w 2334759"/>
                    <a:gd name="connsiteY6" fmla="*/ 692293 h 774129"/>
                    <a:gd name="connsiteX7" fmla="*/ 0 w 2334759"/>
                    <a:gd name="connsiteY7" fmla="*/ 558943 h 774129"/>
                    <a:gd name="connsiteX0" fmla="*/ 2615022 w 2648277"/>
                    <a:gd name="connsiteY0" fmla="*/ 1 h 974667"/>
                    <a:gd name="connsiteX1" fmla="*/ 2120900 w 2648277"/>
                    <a:gd name="connsiteY1" fmla="*/ 200681 h 974667"/>
                    <a:gd name="connsiteX2" fmla="*/ 1847850 w 2648277"/>
                    <a:gd name="connsiteY2" fmla="*/ 492781 h 974667"/>
                    <a:gd name="connsiteX3" fmla="*/ 1422400 w 2648277"/>
                    <a:gd name="connsiteY3" fmla="*/ 518181 h 974667"/>
                    <a:gd name="connsiteX4" fmla="*/ 1187450 w 2648277"/>
                    <a:gd name="connsiteY4" fmla="*/ 740431 h 974667"/>
                    <a:gd name="connsiteX5" fmla="*/ 774700 w 2648277"/>
                    <a:gd name="connsiteY5" fmla="*/ 969031 h 974667"/>
                    <a:gd name="connsiteX6" fmla="*/ 196850 w 2648277"/>
                    <a:gd name="connsiteY6" fmla="*/ 892831 h 974667"/>
                    <a:gd name="connsiteX7" fmla="*/ 0 w 2648277"/>
                    <a:gd name="connsiteY7" fmla="*/ 759481 h 974667"/>
                    <a:gd name="connsiteX0" fmla="*/ 2524625 w 2562155"/>
                    <a:gd name="connsiteY0" fmla="*/ 0 h 1081772"/>
                    <a:gd name="connsiteX1" fmla="*/ 2120900 w 2562155"/>
                    <a:gd name="connsiteY1" fmla="*/ 307786 h 1081772"/>
                    <a:gd name="connsiteX2" fmla="*/ 1847850 w 2562155"/>
                    <a:gd name="connsiteY2" fmla="*/ 599886 h 1081772"/>
                    <a:gd name="connsiteX3" fmla="*/ 1422400 w 2562155"/>
                    <a:gd name="connsiteY3" fmla="*/ 625286 h 1081772"/>
                    <a:gd name="connsiteX4" fmla="*/ 1187450 w 2562155"/>
                    <a:gd name="connsiteY4" fmla="*/ 847536 h 1081772"/>
                    <a:gd name="connsiteX5" fmla="*/ 774700 w 2562155"/>
                    <a:gd name="connsiteY5" fmla="*/ 1076136 h 1081772"/>
                    <a:gd name="connsiteX6" fmla="*/ 196850 w 2562155"/>
                    <a:gd name="connsiteY6" fmla="*/ 999936 h 1081772"/>
                    <a:gd name="connsiteX7" fmla="*/ 0 w 2562155"/>
                    <a:gd name="connsiteY7" fmla="*/ 866586 h 1081772"/>
                    <a:gd name="connsiteX0" fmla="*/ 2524625 w 2578000"/>
                    <a:gd name="connsiteY0" fmla="*/ 0 h 1081772"/>
                    <a:gd name="connsiteX1" fmla="*/ 2298372 w 2578000"/>
                    <a:gd name="connsiteY1" fmla="*/ 630372 h 1081772"/>
                    <a:gd name="connsiteX2" fmla="*/ 1847850 w 2578000"/>
                    <a:gd name="connsiteY2" fmla="*/ 599886 h 1081772"/>
                    <a:gd name="connsiteX3" fmla="*/ 1422400 w 2578000"/>
                    <a:gd name="connsiteY3" fmla="*/ 625286 h 1081772"/>
                    <a:gd name="connsiteX4" fmla="*/ 1187450 w 2578000"/>
                    <a:gd name="connsiteY4" fmla="*/ 847536 h 1081772"/>
                    <a:gd name="connsiteX5" fmla="*/ 774700 w 2578000"/>
                    <a:gd name="connsiteY5" fmla="*/ 1076136 h 1081772"/>
                    <a:gd name="connsiteX6" fmla="*/ 196850 w 2578000"/>
                    <a:gd name="connsiteY6" fmla="*/ 999936 h 1081772"/>
                    <a:gd name="connsiteX7" fmla="*/ 0 w 2578000"/>
                    <a:gd name="connsiteY7" fmla="*/ 866586 h 1081772"/>
                    <a:gd name="connsiteX0" fmla="*/ 2524625 w 2578127"/>
                    <a:gd name="connsiteY0" fmla="*/ 0 h 1081772"/>
                    <a:gd name="connsiteX1" fmla="*/ 2298372 w 2578127"/>
                    <a:gd name="connsiteY1" fmla="*/ 630372 h 1081772"/>
                    <a:gd name="connsiteX2" fmla="*/ 1841213 w 2578127"/>
                    <a:gd name="connsiteY2" fmla="*/ 379890 h 1081772"/>
                    <a:gd name="connsiteX3" fmla="*/ 1422400 w 2578127"/>
                    <a:gd name="connsiteY3" fmla="*/ 625286 h 1081772"/>
                    <a:gd name="connsiteX4" fmla="*/ 1187450 w 2578127"/>
                    <a:gd name="connsiteY4" fmla="*/ 847536 h 1081772"/>
                    <a:gd name="connsiteX5" fmla="*/ 774700 w 2578127"/>
                    <a:gd name="connsiteY5" fmla="*/ 1076136 h 1081772"/>
                    <a:gd name="connsiteX6" fmla="*/ 196850 w 2578127"/>
                    <a:gd name="connsiteY6" fmla="*/ 999936 h 1081772"/>
                    <a:gd name="connsiteX7" fmla="*/ 0 w 2578127"/>
                    <a:gd name="connsiteY7" fmla="*/ 866586 h 1081772"/>
                    <a:gd name="connsiteX0" fmla="*/ 2524625 w 2578127"/>
                    <a:gd name="connsiteY0" fmla="*/ 0 h 1081772"/>
                    <a:gd name="connsiteX1" fmla="*/ 2298372 w 2578127"/>
                    <a:gd name="connsiteY1" fmla="*/ 630372 h 1081772"/>
                    <a:gd name="connsiteX2" fmla="*/ 1841213 w 2578127"/>
                    <a:gd name="connsiteY2" fmla="*/ 379890 h 1081772"/>
                    <a:gd name="connsiteX3" fmla="*/ 1527693 w 2578127"/>
                    <a:gd name="connsiteY3" fmla="*/ 846752 h 1081772"/>
                    <a:gd name="connsiteX4" fmla="*/ 1187450 w 2578127"/>
                    <a:gd name="connsiteY4" fmla="*/ 847536 h 1081772"/>
                    <a:gd name="connsiteX5" fmla="*/ 774700 w 2578127"/>
                    <a:gd name="connsiteY5" fmla="*/ 1076136 h 1081772"/>
                    <a:gd name="connsiteX6" fmla="*/ 196850 w 2578127"/>
                    <a:gd name="connsiteY6" fmla="*/ 999936 h 1081772"/>
                    <a:gd name="connsiteX7" fmla="*/ 0 w 2578127"/>
                    <a:gd name="connsiteY7" fmla="*/ 866586 h 1081772"/>
                    <a:gd name="connsiteX0" fmla="*/ 2524625 w 2578127"/>
                    <a:gd name="connsiteY0" fmla="*/ 0 h 1371190"/>
                    <a:gd name="connsiteX1" fmla="*/ 2298372 w 2578127"/>
                    <a:gd name="connsiteY1" fmla="*/ 630372 h 1371190"/>
                    <a:gd name="connsiteX2" fmla="*/ 1841213 w 2578127"/>
                    <a:gd name="connsiteY2" fmla="*/ 379890 h 1371190"/>
                    <a:gd name="connsiteX3" fmla="*/ 1527693 w 2578127"/>
                    <a:gd name="connsiteY3" fmla="*/ 846752 h 1371190"/>
                    <a:gd name="connsiteX4" fmla="*/ 1187450 w 2578127"/>
                    <a:gd name="connsiteY4" fmla="*/ 847536 h 1371190"/>
                    <a:gd name="connsiteX5" fmla="*/ 840971 w 2578127"/>
                    <a:gd name="connsiteY5" fmla="*/ 1369910 h 1371190"/>
                    <a:gd name="connsiteX6" fmla="*/ 196850 w 2578127"/>
                    <a:gd name="connsiteY6" fmla="*/ 999936 h 1371190"/>
                    <a:gd name="connsiteX7" fmla="*/ 0 w 2578127"/>
                    <a:gd name="connsiteY7" fmla="*/ 866586 h 1371190"/>
                    <a:gd name="connsiteX0" fmla="*/ 2524625 w 2578127"/>
                    <a:gd name="connsiteY0" fmla="*/ 0 h 1369969"/>
                    <a:gd name="connsiteX1" fmla="*/ 2298372 w 2578127"/>
                    <a:gd name="connsiteY1" fmla="*/ 630372 h 1369969"/>
                    <a:gd name="connsiteX2" fmla="*/ 1841213 w 2578127"/>
                    <a:gd name="connsiteY2" fmla="*/ 379890 h 1369969"/>
                    <a:gd name="connsiteX3" fmla="*/ 1527693 w 2578127"/>
                    <a:gd name="connsiteY3" fmla="*/ 846752 h 1369969"/>
                    <a:gd name="connsiteX4" fmla="*/ 1187450 w 2578127"/>
                    <a:gd name="connsiteY4" fmla="*/ 847536 h 1369969"/>
                    <a:gd name="connsiteX5" fmla="*/ 840971 w 2578127"/>
                    <a:gd name="connsiteY5" fmla="*/ 1369910 h 1369969"/>
                    <a:gd name="connsiteX6" fmla="*/ 498728 w 2578127"/>
                    <a:gd name="connsiteY6" fmla="*/ 811686 h 1369969"/>
                    <a:gd name="connsiteX7" fmla="*/ 0 w 2578127"/>
                    <a:gd name="connsiteY7" fmla="*/ 866586 h 1369969"/>
                    <a:gd name="connsiteX0" fmla="*/ 2524625 w 2578127"/>
                    <a:gd name="connsiteY0" fmla="*/ 0 h 1369971"/>
                    <a:gd name="connsiteX1" fmla="*/ 2298372 w 2578127"/>
                    <a:gd name="connsiteY1" fmla="*/ 630372 h 1369971"/>
                    <a:gd name="connsiteX2" fmla="*/ 1841213 w 2578127"/>
                    <a:gd name="connsiteY2" fmla="*/ 379890 h 1369971"/>
                    <a:gd name="connsiteX3" fmla="*/ 1527693 w 2578127"/>
                    <a:gd name="connsiteY3" fmla="*/ 846752 h 1369971"/>
                    <a:gd name="connsiteX4" fmla="*/ 1187450 w 2578127"/>
                    <a:gd name="connsiteY4" fmla="*/ 847536 h 1369971"/>
                    <a:gd name="connsiteX5" fmla="*/ 840971 w 2578127"/>
                    <a:gd name="connsiteY5" fmla="*/ 1369910 h 1369971"/>
                    <a:gd name="connsiteX6" fmla="*/ 498728 w 2578127"/>
                    <a:gd name="connsiteY6" fmla="*/ 811686 h 1369971"/>
                    <a:gd name="connsiteX7" fmla="*/ 70530 w 2578127"/>
                    <a:gd name="connsiteY7" fmla="*/ 1245904 h 1369971"/>
                    <a:gd name="connsiteX8" fmla="*/ 0 w 2578127"/>
                    <a:gd name="connsiteY8" fmla="*/ 866586 h 1369971"/>
                    <a:gd name="connsiteX0" fmla="*/ 2713556 w 2767058"/>
                    <a:gd name="connsiteY0" fmla="*/ 0 h 1369969"/>
                    <a:gd name="connsiteX1" fmla="*/ 2487303 w 2767058"/>
                    <a:gd name="connsiteY1" fmla="*/ 630372 h 1369969"/>
                    <a:gd name="connsiteX2" fmla="*/ 2030144 w 2767058"/>
                    <a:gd name="connsiteY2" fmla="*/ 379890 h 1369969"/>
                    <a:gd name="connsiteX3" fmla="*/ 1716624 w 2767058"/>
                    <a:gd name="connsiteY3" fmla="*/ 846752 h 1369969"/>
                    <a:gd name="connsiteX4" fmla="*/ 1376381 w 2767058"/>
                    <a:gd name="connsiteY4" fmla="*/ 847536 h 1369969"/>
                    <a:gd name="connsiteX5" fmla="*/ 1029902 w 2767058"/>
                    <a:gd name="connsiteY5" fmla="*/ 1369910 h 1369969"/>
                    <a:gd name="connsiteX6" fmla="*/ 687659 w 2767058"/>
                    <a:gd name="connsiteY6" fmla="*/ 811686 h 1369969"/>
                    <a:gd name="connsiteX7" fmla="*/ 259461 w 2767058"/>
                    <a:gd name="connsiteY7" fmla="*/ 1245904 h 1369969"/>
                    <a:gd name="connsiteX8" fmla="*/ 0 w 2767058"/>
                    <a:gd name="connsiteY8" fmla="*/ 1354001 h 1369969"/>
                    <a:gd name="connsiteX0" fmla="*/ 2663153 w 2716655"/>
                    <a:gd name="connsiteY0" fmla="*/ 0 h 1728812"/>
                    <a:gd name="connsiteX1" fmla="*/ 2436900 w 2716655"/>
                    <a:gd name="connsiteY1" fmla="*/ 630372 h 1728812"/>
                    <a:gd name="connsiteX2" fmla="*/ 1979741 w 2716655"/>
                    <a:gd name="connsiteY2" fmla="*/ 379890 h 1728812"/>
                    <a:gd name="connsiteX3" fmla="*/ 1666221 w 2716655"/>
                    <a:gd name="connsiteY3" fmla="*/ 846752 h 1728812"/>
                    <a:gd name="connsiteX4" fmla="*/ 1325978 w 2716655"/>
                    <a:gd name="connsiteY4" fmla="*/ 847536 h 1728812"/>
                    <a:gd name="connsiteX5" fmla="*/ 979499 w 2716655"/>
                    <a:gd name="connsiteY5" fmla="*/ 1369910 h 1728812"/>
                    <a:gd name="connsiteX6" fmla="*/ 637256 w 2716655"/>
                    <a:gd name="connsiteY6" fmla="*/ 811686 h 1728812"/>
                    <a:gd name="connsiteX7" fmla="*/ 209058 w 2716655"/>
                    <a:gd name="connsiteY7" fmla="*/ 1245904 h 1728812"/>
                    <a:gd name="connsiteX8" fmla="*/ 0 w 2716655"/>
                    <a:gd name="connsiteY8" fmla="*/ 1728802 h 1728812"/>
                    <a:gd name="connsiteX0" fmla="*/ 2454095 w 2507597"/>
                    <a:gd name="connsiteY0" fmla="*/ 0 h 1369970"/>
                    <a:gd name="connsiteX1" fmla="*/ 2227842 w 2507597"/>
                    <a:gd name="connsiteY1" fmla="*/ 630372 h 1369970"/>
                    <a:gd name="connsiteX2" fmla="*/ 1770683 w 2507597"/>
                    <a:gd name="connsiteY2" fmla="*/ 379890 h 1369970"/>
                    <a:gd name="connsiteX3" fmla="*/ 1457163 w 2507597"/>
                    <a:gd name="connsiteY3" fmla="*/ 846752 h 1369970"/>
                    <a:gd name="connsiteX4" fmla="*/ 1116920 w 2507597"/>
                    <a:gd name="connsiteY4" fmla="*/ 847536 h 1369970"/>
                    <a:gd name="connsiteX5" fmla="*/ 770441 w 2507597"/>
                    <a:gd name="connsiteY5" fmla="*/ 1369910 h 1369970"/>
                    <a:gd name="connsiteX6" fmla="*/ 428198 w 2507597"/>
                    <a:gd name="connsiteY6" fmla="*/ 811686 h 1369970"/>
                    <a:gd name="connsiteX7" fmla="*/ 0 w 2507597"/>
                    <a:gd name="connsiteY7" fmla="*/ 1245904 h 1369970"/>
                    <a:gd name="connsiteX0" fmla="*/ 2025897 w 2079399"/>
                    <a:gd name="connsiteY0" fmla="*/ 0 h 1369970"/>
                    <a:gd name="connsiteX1" fmla="*/ 1799644 w 2079399"/>
                    <a:gd name="connsiteY1" fmla="*/ 630372 h 1369970"/>
                    <a:gd name="connsiteX2" fmla="*/ 1342485 w 2079399"/>
                    <a:gd name="connsiteY2" fmla="*/ 379890 h 1369970"/>
                    <a:gd name="connsiteX3" fmla="*/ 1028965 w 2079399"/>
                    <a:gd name="connsiteY3" fmla="*/ 846752 h 1369970"/>
                    <a:gd name="connsiteX4" fmla="*/ 688722 w 2079399"/>
                    <a:gd name="connsiteY4" fmla="*/ 847536 h 1369970"/>
                    <a:gd name="connsiteX5" fmla="*/ 342243 w 2079399"/>
                    <a:gd name="connsiteY5" fmla="*/ 1369910 h 1369970"/>
                    <a:gd name="connsiteX6" fmla="*/ 0 w 2079399"/>
                    <a:gd name="connsiteY6" fmla="*/ 811686 h 1369970"/>
                    <a:gd name="connsiteX0" fmla="*/ 1683654 w 1737156"/>
                    <a:gd name="connsiteY0" fmla="*/ 0 h 1369970"/>
                    <a:gd name="connsiteX1" fmla="*/ 1457401 w 1737156"/>
                    <a:gd name="connsiteY1" fmla="*/ 630372 h 1369970"/>
                    <a:gd name="connsiteX2" fmla="*/ 1000242 w 1737156"/>
                    <a:gd name="connsiteY2" fmla="*/ 379890 h 1369970"/>
                    <a:gd name="connsiteX3" fmla="*/ 686722 w 1737156"/>
                    <a:gd name="connsiteY3" fmla="*/ 846752 h 1369970"/>
                    <a:gd name="connsiteX4" fmla="*/ 346479 w 1737156"/>
                    <a:gd name="connsiteY4" fmla="*/ 847536 h 1369970"/>
                    <a:gd name="connsiteX5" fmla="*/ 0 w 1737156"/>
                    <a:gd name="connsiteY5" fmla="*/ 1369910 h 1369970"/>
                    <a:gd name="connsiteX0" fmla="*/ 1889532 w 1927381"/>
                    <a:gd name="connsiteY0" fmla="*/ 0 h 1158089"/>
                    <a:gd name="connsiteX1" fmla="*/ 1457401 w 1927381"/>
                    <a:gd name="connsiteY1" fmla="*/ 418491 h 1158089"/>
                    <a:gd name="connsiteX2" fmla="*/ 1000242 w 1927381"/>
                    <a:gd name="connsiteY2" fmla="*/ 168009 h 1158089"/>
                    <a:gd name="connsiteX3" fmla="*/ 686722 w 1927381"/>
                    <a:gd name="connsiteY3" fmla="*/ 634871 h 1158089"/>
                    <a:gd name="connsiteX4" fmla="*/ 346479 w 1927381"/>
                    <a:gd name="connsiteY4" fmla="*/ 635655 h 1158089"/>
                    <a:gd name="connsiteX5" fmla="*/ 0 w 1927381"/>
                    <a:gd name="connsiteY5" fmla="*/ 1158029 h 1158089"/>
                    <a:gd name="connsiteX0" fmla="*/ 1787655 w 1831930"/>
                    <a:gd name="connsiteY0" fmla="*/ 0 h 1228663"/>
                    <a:gd name="connsiteX1" fmla="*/ 1457401 w 1831930"/>
                    <a:gd name="connsiteY1" fmla="*/ 489065 h 1228663"/>
                    <a:gd name="connsiteX2" fmla="*/ 1000242 w 1831930"/>
                    <a:gd name="connsiteY2" fmla="*/ 238583 h 1228663"/>
                    <a:gd name="connsiteX3" fmla="*/ 686722 w 1831930"/>
                    <a:gd name="connsiteY3" fmla="*/ 705445 h 1228663"/>
                    <a:gd name="connsiteX4" fmla="*/ 346479 w 1831930"/>
                    <a:gd name="connsiteY4" fmla="*/ 706229 h 1228663"/>
                    <a:gd name="connsiteX5" fmla="*/ 0 w 1831930"/>
                    <a:gd name="connsiteY5" fmla="*/ 1228603 h 1228663"/>
                    <a:gd name="connsiteX0" fmla="*/ 1457401 w 1457401"/>
                    <a:gd name="connsiteY0" fmla="*/ 253272 h 992870"/>
                    <a:gd name="connsiteX1" fmla="*/ 1000242 w 1457401"/>
                    <a:gd name="connsiteY1" fmla="*/ 2790 h 992870"/>
                    <a:gd name="connsiteX2" fmla="*/ 686722 w 1457401"/>
                    <a:gd name="connsiteY2" fmla="*/ 469652 h 992870"/>
                    <a:gd name="connsiteX3" fmla="*/ 346479 w 1457401"/>
                    <a:gd name="connsiteY3" fmla="*/ 470436 h 992870"/>
                    <a:gd name="connsiteX4" fmla="*/ 0 w 1457401"/>
                    <a:gd name="connsiteY4" fmla="*/ 992810 h 992870"/>
                    <a:gd name="connsiteX0" fmla="*/ 1110923 w 1110923"/>
                    <a:gd name="connsiteY0" fmla="*/ 253272 h 491297"/>
                    <a:gd name="connsiteX1" fmla="*/ 653764 w 1110923"/>
                    <a:gd name="connsiteY1" fmla="*/ 2790 h 491297"/>
                    <a:gd name="connsiteX2" fmla="*/ 340244 w 1110923"/>
                    <a:gd name="connsiteY2" fmla="*/ 469652 h 491297"/>
                    <a:gd name="connsiteX3" fmla="*/ 1 w 1110923"/>
                    <a:gd name="connsiteY3" fmla="*/ 470436 h 491297"/>
                    <a:gd name="connsiteX0" fmla="*/ 653762 w 653761"/>
                    <a:gd name="connsiteY0" fmla="*/ 0 h 488507"/>
                    <a:gd name="connsiteX1" fmla="*/ 340242 w 653761"/>
                    <a:gd name="connsiteY1" fmla="*/ 466862 h 488507"/>
                    <a:gd name="connsiteX2" fmla="*/ -1 w 653761"/>
                    <a:gd name="connsiteY2" fmla="*/ 467646 h 488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3761" h="488507">
                      <a:moveTo>
                        <a:pt x="653762" y="0"/>
                      </a:moveTo>
                      <a:cubicBezTo>
                        <a:pt x="525316" y="36063"/>
                        <a:pt x="449203" y="388921"/>
                        <a:pt x="340242" y="466862"/>
                      </a:cubicBezTo>
                      <a:cubicBezTo>
                        <a:pt x="231282" y="544803"/>
                        <a:pt x="114453" y="380453"/>
                        <a:pt x="-1" y="467646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sp>
            <p:nvSpPr>
              <p:cNvPr id="12" name="Freeform: Shape 467">
                <a:extLst>
                  <a:ext uri="{FF2B5EF4-FFF2-40B4-BE49-F238E27FC236}">
                    <a16:creationId xmlns:a16="http://schemas.microsoft.com/office/drawing/2014/main" id="{6D4E1168-0B19-442D-9CFD-5D8B69B49BAC}"/>
                  </a:ext>
                </a:extLst>
              </p:cNvPr>
              <p:cNvSpPr/>
              <p:nvPr/>
            </p:nvSpPr>
            <p:spPr>
              <a:xfrm rot="2203412">
                <a:off x="7950149" y="1923119"/>
                <a:ext cx="90303" cy="188315"/>
              </a:xfrm>
              <a:custGeom>
                <a:avLst/>
                <a:gdLst>
                  <a:gd name="connsiteX0" fmla="*/ 1765300 w 2121683"/>
                  <a:gd name="connsiteY0" fmla="*/ 0 h 1142286"/>
                  <a:gd name="connsiteX1" fmla="*/ 2120900 w 2121683"/>
                  <a:gd name="connsiteY1" fmla="*/ 368300 h 1142286"/>
                  <a:gd name="connsiteX2" fmla="*/ 1847850 w 2121683"/>
                  <a:gd name="connsiteY2" fmla="*/ 660400 h 1142286"/>
                  <a:gd name="connsiteX3" fmla="*/ 1422400 w 2121683"/>
                  <a:gd name="connsiteY3" fmla="*/ 685800 h 1142286"/>
                  <a:gd name="connsiteX4" fmla="*/ 1187450 w 2121683"/>
                  <a:gd name="connsiteY4" fmla="*/ 908050 h 1142286"/>
                  <a:gd name="connsiteX5" fmla="*/ 774700 w 2121683"/>
                  <a:gd name="connsiteY5" fmla="*/ 1136650 h 1142286"/>
                  <a:gd name="connsiteX6" fmla="*/ 196850 w 2121683"/>
                  <a:gd name="connsiteY6" fmla="*/ 1060450 h 1142286"/>
                  <a:gd name="connsiteX7" fmla="*/ 0 w 2121683"/>
                  <a:gd name="connsiteY7" fmla="*/ 927100 h 1142286"/>
                  <a:gd name="connsiteX0" fmla="*/ 2276929 w 2334759"/>
                  <a:gd name="connsiteY0" fmla="*/ 241166 h 774129"/>
                  <a:gd name="connsiteX1" fmla="*/ 2120900 w 2334759"/>
                  <a:gd name="connsiteY1" fmla="*/ 143 h 774129"/>
                  <a:gd name="connsiteX2" fmla="*/ 1847850 w 2334759"/>
                  <a:gd name="connsiteY2" fmla="*/ 292243 h 774129"/>
                  <a:gd name="connsiteX3" fmla="*/ 1422400 w 2334759"/>
                  <a:gd name="connsiteY3" fmla="*/ 317643 h 774129"/>
                  <a:gd name="connsiteX4" fmla="*/ 1187450 w 2334759"/>
                  <a:gd name="connsiteY4" fmla="*/ 539893 h 774129"/>
                  <a:gd name="connsiteX5" fmla="*/ 774700 w 2334759"/>
                  <a:gd name="connsiteY5" fmla="*/ 768493 h 774129"/>
                  <a:gd name="connsiteX6" fmla="*/ 196850 w 2334759"/>
                  <a:gd name="connsiteY6" fmla="*/ 692293 h 774129"/>
                  <a:gd name="connsiteX7" fmla="*/ 0 w 2334759"/>
                  <a:gd name="connsiteY7" fmla="*/ 558943 h 774129"/>
                  <a:gd name="connsiteX0" fmla="*/ 2615022 w 2648277"/>
                  <a:gd name="connsiteY0" fmla="*/ 1 h 974667"/>
                  <a:gd name="connsiteX1" fmla="*/ 2120900 w 2648277"/>
                  <a:gd name="connsiteY1" fmla="*/ 200681 h 974667"/>
                  <a:gd name="connsiteX2" fmla="*/ 1847850 w 2648277"/>
                  <a:gd name="connsiteY2" fmla="*/ 492781 h 974667"/>
                  <a:gd name="connsiteX3" fmla="*/ 1422400 w 2648277"/>
                  <a:gd name="connsiteY3" fmla="*/ 518181 h 974667"/>
                  <a:gd name="connsiteX4" fmla="*/ 1187450 w 2648277"/>
                  <a:gd name="connsiteY4" fmla="*/ 740431 h 974667"/>
                  <a:gd name="connsiteX5" fmla="*/ 774700 w 2648277"/>
                  <a:gd name="connsiteY5" fmla="*/ 969031 h 974667"/>
                  <a:gd name="connsiteX6" fmla="*/ 196850 w 2648277"/>
                  <a:gd name="connsiteY6" fmla="*/ 892831 h 974667"/>
                  <a:gd name="connsiteX7" fmla="*/ 0 w 2648277"/>
                  <a:gd name="connsiteY7" fmla="*/ 759481 h 974667"/>
                  <a:gd name="connsiteX0" fmla="*/ 2524625 w 2562155"/>
                  <a:gd name="connsiteY0" fmla="*/ 0 h 1081772"/>
                  <a:gd name="connsiteX1" fmla="*/ 2120900 w 2562155"/>
                  <a:gd name="connsiteY1" fmla="*/ 307786 h 1081772"/>
                  <a:gd name="connsiteX2" fmla="*/ 1847850 w 2562155"/>
                  <a:gd name="connsiteY2" fmla="*/ 599886 h 1081772"/>
                  <a:gd name="connsiteX3" fmla="*/ 1422400 w 2562155"/>
                  <a:gd name="connsiteY3" fmla="*/ 625286 h 1081772"/>
                  <a:gd name="connsiteX4" fmla="*/ 1187450 w 2562155"/>
                  <a:gd name="connsiteY4" fmla="*/ 847536 h 1081772"/>
                  <a:gd name="connsiteX5" fmla="*/ 774700 w 2562155"/>
                  <a:gd name="connsiteY5" fmla="*/ 1076136 h 1081772"/>
                  <a:gd name="connsiteX6" fmla="*/ 196850 w 2562155"/>
                  <a:gd name="connsiteY6" fmla="*/ 999936 h 1081772"/>
                  <a:gd name="connsiteX7" fmla="*/ 0 w 2562155"/>
                  <a:gd name="connsiteY7" fmla="*/ 866586 h 1081772"/>
                  <a:gd name="connsiteX0" fmla="*/ 2524625 w 2578000"/>
                  <a:gd name="connsiteY0" fmla="*/ 0 h 1081772"/>
                  <a:gd name="connsiteX1" fmla="*/ 2298372 w 2578000"/>
                  <a:gd name="connsiteY1" fmla="*/ 630372 h 1081772"/>
                  <a:gd name="connsiteX2" fmla="*/ 1847850 w 2578000"/>
                  <a:gd name="connsiteY2" fmla="*/ 599886 h 1081772"/>
                  <a:gd name="connsiteX3" fmla="*/ 1422400 w 2578000"/>
                  <a:gd name="connsiteY3" fmla="*/ 625286 h 1081772"/>
                  <a:gd name="connsiteX4" fmla="*/ 1187450 w 2578000"/>
                  <a:gd name="connsiteY4" fmla="*/ 847536 h 1081772"/>
                  <a:gd name="connsiteX5" fmla="*/ 774700 w 2578000"/>
                  <a:gd name="connsiteY5" fmla="*/ 1076136 h 1081772"/>
                  <a:gd name="connsiteX6" fmla="*/ 196850 w 2578000"/>
                  <a:gd name="connsiteY6" fmla="*/ 999936 h 1081772"/>
                  <a:gd name="connsiteX7" fmla="*/ 0 w 2578000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422400 w 2578127"/>
                  <a:gd name="connsiteY3" fmla="*/ 625286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527693 w 2578127"/>
                  <a:gd name="connsiteY3" fmla="*/ 846752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371190"/>
                  <a:gd name="connsiteX1" fmla="*/ 2298372 w 2578127"/>
                  <a:gd name="connsiteY1" fmla="*/ 630372 h 1371190"/>
                  <a:gd name="connsiteX2" fmla="*/ 1841213 w 2578127"/>
                  <a:gd name="connsiteY2" fmla="*/ 379890 h 1371190"/>
                  <a:gd name="connsiteX3" fmla="*/ 1527693 w 2578127"/>
                  <a:gd name="connsiteY3" fmla="*/ 846752 h 1371190"/>
                  <a:gd name="connsiteX4" fmla="*/ 1187450 w 2578127"/>
                  <a:gd name="connsiteY4" fmla="*/ 847536 h 1371190"/>
                  <a:gd name="connsiteX5" fmla="*/ 840971 w 2578127"/>
                  <a:gd name="connsiteY5" fmla="*/ 1369910 h 1371190"/>
                  <a:gd name="connsiteX6" fmla="*/ 196850 w 2578127"/>
                  <a:gd name="connsiteY6" fmla="*/ 999936 h 1371190"/>
                  <a:gd name="connsiteX7" fmla="*/ 0 w 2578127"/>
                  <a:gd name="connsiteY7" fmla="*/ 866586 h 1371190"/>
                  <a:gd name="connsiteX0" fmla="*/ 2524625 w 2578127"/>
                  <a:gd name="connsiteY0" fmla="*/ 0 h 1369969"/>
                  <a:gd name="connsiteX1" fmla="*/ 2298372 w 2578127"/>
                  <a:gd name="connsiteY1" fmla="*/ 630372 h 1369969"/>
                  <a:gd name="connsiteX2" fmla="*/ 1841213 w 2578127"/>
                  <a:gd name="connsiteY2" fmla="*/ 379890 h 1369969"/>
                  <a:gd name="connsiteX3" fmla="*/ 1527693 w 2578127"/>
                  <a:gd name="connsiteY3" fmla="*/ 846752 h 1369969"/>
                  <a:gd name="connsiteX4" fmla="*/ 1187450 w 2578127"/>
                  <a:gd name="connsiteY4" fmla="*/ 847536 h 1369969"/>
                  <a:gd name="connsiteX5" fmla="*/ 840971 w 2578127"/>
                  <a:gd name="connsiteY5" fmla="*/ 1369910 h 1369969"/>
                  <a:gd name="connsiteX6" fmla="*/ 498728 w 2578127"/>
                  <a:gd name="connsiteY6" fmla="*/ 811686 h 1369969"/>
                  <a:gd name="connsiteX7" fmla="*/ 0 w 2578127"/>
                  <a:gd name="connsiteY7" fmla="*/ 866586 h 1369969"/>
                  <a:gd name="connsiteX0" fmla="*/ 2524625 w 2578127"/>
                  <a:gd name="connsiteY0" fmla="*/ 0 h 1369971"/>
                  <a:gd name="connsiteX1" fmla="*/ 2298372 w 2578127"/>
                  <a:gd name="connsiteY1" fmla="*/ 630372 h 1369971"/>
                  <a:gd name="connsiteX2" fmla="*/ 1841213 w 2578127"/>
                  <a:gd name="connsiteY2" fmla="*/ 379890 h 1369971"/>
                  <a:gd name="connsiteX3" fmla="*/ 1527693 w 2578127"/>
                  <a:gd name="connsiteY3" fmla="*/ 846752 h 1369971"/>
                  <a:gd name="connsiteX4" fmla="*/ 1187450 w 2578127"/>
                  <a:gd name="connsiteY4" fmla="*/ 847536 h 1369971"/>
                  <a:gd name="connsiteX5" fmla="*/ 840971 w 2578127"/>
                  <a:gd name="connsiteY5" fmla="*/ 1369910 h 1369971"/>
                  <a:gd name="connsiteX6" fmla="*/ 498728 w 2578127"/>
                  <a:gd name="connsiteY6" fmla="*/ 811686 h 1369971"/>
                  <a:gd name="connsiteX7" fmla="*/ 70530 w 2578127"/>
                  <a:gd name="connsiteY7" fmla="*/ 1245904 h 1369971"/>
                  <a:gd name="connsiteX8" fmla="*/ 0 w 2578127"/>
                  <a:gd name="connsiteY8" fmla="*/ 866586 h 1369971"/>
                  <a:gd name="connsiteX0" fmla="*/ 2713556 w 2767058"/>
                  <a:gd name="connsiteY0" fmla="*/ 0 h 1369969"/>
                  <a:gd name="connsiteX1" fmla="*/ 2487303 w 2767058"/>
                  <a:gd name="connsiteY1" fmla="*/ 630372 h 1369969"/>
                  <a:gd name="connsiteX2" fmla="*/ 2030144 w 2767058"/>
                  <a:gd name="connsiteY2" fmla="*/ 379890 h 1369969"/>
                  <a:gd name="connsiteX3" fmla="*/ 1716624 w 2767058"/>
                  <a:gd name="connsiteY3" fmla="*/ 846752 h 1369969"/>
                  <a:gd name="connsiteX4" fmla="*/ 1376381 w 2767058"/>
                  <a:gd name="connsiteY4" fmla="*/ 847536 h 1369969"/>
                  <a:gd name="connsiteX5" fmla="*/ 1029902 w 2767058"/>
                  <a:gd name="connsiteY5" fmla="*/ 1369910 h 1369969"/>
                  <a:gd name="connsiteX6" fmla="*/ 687659 w 2767058"/>
                  <a:gd name="connsiteY6" fmla="*/ 811686 h 1369969"/>
                  <a:gd name="connsiteX7" fmla="*/ 259461 w 2767058"/>
                  <a:gd name="connsiteY7" fmla="*/ 1245904 h 1369969"/>
                  <a:gd name="connsiteX8" fmla="*/ 0 w 2767058"/>
                  <a:gd name="connsiteY8" fmla="*/ 1354001 h 1369969"/>
                  <a:gd name="connsiteX0" fmla="*/ 2663153 w 2716655"/>
                  <a:gd name="connsiteY0" fmla="*/ 0 h 1728812"/>
                  <a:gd name="connsiteX1" fmla="*/ 2436900 w 2716655"/>
                  <a:gd name="connsiteY1" fmla="*/ 630372 h 1728812"/>
                  <a:gd name="connsiteX2" fmla="*/ 1979741 w 2716655"/>
                  <a:gd name="connsiteY2" fmla="*/ 379890 h 1728812"/>
                  <a:gd name="connsiteX3" fmla="*/ 1666221 w 2716655"/>
                  <a:gd name="connsiteY3" fmla="*/ 846752 h 1728812"/>
                  <a:gd name="connsiteX4" fmla="*/ 1325978 w 2716655"/>
                  <a:gd name="connsiteY4" fmla="*/ 847536 h 1728812"/>
                  <a:gd name="connsiteX5" fmla="*/ 979499 w 2716655"/>
                  <a:gd name="connsiteY5" fmla="*/ 1369910 h 1728812"/>
                  <a:gd name="connsiteX6" fmla="*/ 637256 w 2716655"/>
                  <a:gd name="connsiteY6" fmla="*/ 811686 h 1728812"/>
                  <a:gd name="connsiteX7" fmla="*/ 209058 w 2716655"/>
                  <a:gd name="connsiteY7" fmla="*/ 1245904 h 1728812"/>
                  <a:gd name="connsiteX8" fmla="*/ 0 w 2716655"/>
                  <a:gd name="connsiteY8" fmla="*/ 1728802 h 1728812"/>
                  <a:gd name="connsiteX0" fmla="*/ 2454095 w 2507597"/>
                  <a:gd name="connsiteY0" fmla="*/ 0 h 1369970"/>
                  <a:gd name="connsiteX1" fmla="*/ 2227842 w 2507597"/>
                  <a:gd name="connsiteY1" fmla="*/ 630372 h 1369970"/>
                  <a:gd name="connsiteX2" fmla="*/ 1770683 w 2507597"/>
                  <a:gd name="connsiteY2" fmla="*/ 379890 h 1369970"/>
                  <a:gd name="connsiteX3" fmla="*/ 1457163 w 2507597"/>
                  <a:gd name="connsiteY3" fmla="*/ 846752 h 1369970"/>
                  <a:gd name="connsiteX4" fmla="*/ 1116920 w 2507597"/>
                  <a:gd name="connsiteY4" fmla="*/ 847536 h 1369970"/>
                  <a:gd name="connsiteX5" fmla="*/ 770441 w 2507597"/>
                  <a:gd name="connsiteY5" fmla="*/ 1369910 h 1369970"/>
                  <a:gd name="connsiteX6" fmla="*/ 428198 w 2507597"/>
                  <a:gd name="connsiteY6" fmla="*/ 811686 h 1369970"/>
                  <a:gd name="connsiteX7" fmla="*/ 0 w 2507597"/>
                  <a:gd name="connsiteY7" fmla="*/ 1245904 h 1369970"/>
                  <a:gd name="connsiteX0" fmla="*/ 2025897 w 2079399"/>
                  <a:gd name="connsiteY0" fmla="*/ 0 h 1369970"/>
                  <a:gd name="connsiteX1" fmla="*/ 1799644 w 2079399"/>
                  <a:gd name="connsiteY1" fmla="*/ 630372 h 1369970"/>
                  <a:gd name="connsiteX2" fmla="*/ 1342485 w 2079399"/>
                  <a:gd name="connsiteY2" fmla="*/ 379890 h 1369970"/>
                  <a:gd name="connsiteX3" fmla="*/ 1028965 w 2079399"/>
                  <a:gd name="connsiteY3" fmla="*/ 846752 h 1369970"/>
                  <a:gd name="connsiteX4" fmla="*/ 688722 w 2079399"/>
                  <a:gd name="connsiteY4" fmla="*/ 847536 h 1369970"/>
                  <a:gd name="connsiteX5" fmla="*/ 342243 w 2079399"/>
                  <a:gd name="connsiteY5" fmla="*/ 1369910 h 1369970"/>
                  <a:gd name="connsiteX6" fmla="*/ 0 w 2079399"/>
                  <a:gd name="connsiteY6" fmla="*/ 811686 h 1369970"/>
                  <a:gd name="connsiteX0" fmla="*/ 1683654 w 1737156"/>
                  <a:gd name="connsiteY0" fmla="*/ 0 h 1369970"/>
                  <a:gd name="connsiteX1" fmla="*/ 1457401 w 1737156"/>
                  <a:gd name="connsiteY1" fmla="*/ 630372 h 1369970"/>
                  <a:gd name="connsiteX2" fmla="*/ 1000242 w 1737156"/>
                  <a:gd name="connsiteY2" fmla="*/ 379890 h 1369970"/>
                  <a:gd name="connsiteX3" fmla="*/ 686722 w 1737156"/>
                  <a:gd name="connsiteY3" fmla="*/ 846752 h 1369970"/>
                  <a:gd name="connsiteX4" fmla="*/ 346479 w 1737156"/>
                  <a:gd name="connsiteY4" fmla="*/ 847536 h 1369970"/>
                  <a:gd name="connsiteX5" fmla="*/ 0 w 1737156"/>
                  <a:gd name="connsiteY5" fmla="*/ 1369910 h 1369970"/>
                  <a:gd name="connsiteX0" fmla="*/ 1889532 w 1927381"/>
                  <a:gd name="connsiteY0" fmla="*/ 0 h 1158089"/>
                  <a:gd name="connsiteX1" fmla="*/ 1457401 w 1927381"/>
                  <a:gd name="connsiteY1" fmla="*/ 418491 h 1158089"/>
                  <a:gd name="connsiteX2" fmla="*/ 1000242 w 1927381"/>
                  <a:gd name="connsiteY2" fmla="*/ 168009 h 1158089"/>
                  <a:gd name="connsiteX3" fmla="*/ 686722 w 1927381"/>
                  <a:gd name="connsiteY3" fmla="*/ 634871 h 1158089"/>
                  <a:gd name="connsiteX4" fmla="*/ 346479 w 1927381"/>
                  <a:gd name="connsiteY4" fmla="*/ 635655 h 1158089"/>
                  <a:gd name="connsiteX5" fmla="*/ 0 w 1927381"/>
                  <a:gd name="connsiteY5" fmla="*/ 1158029 h 1158089"/>
                  <a:gd name="connsiteX0" fmla="*/ 1787655 w 1831930"/>
                  <a:gd name="connsiteY0" fmla="*/ 0 h 1228663"/>
                  <a:gd name="connsiteX1" fmla="*/ 1457401 w 1831930"/>
                  <a:gd name="connsiteY1" fmla="*/ 489065 h 1228663"/>
                  <a:gd name="connsiteX2" fmla="*/ 1000242 w 1831930"/>
                  <a:gd name="connsiteY2" fmla="*/ 238583 h 1228663"/>
                  <a:gd name="connsiteX3" fmla="*/ 686722 w 1831930"/>
                  <a:gd name="connsiteY3" fmla="*/ 705445 h 1228663"/>
                  <a:gd name="connsiteX4" fmla="*/ 346479 w 1831930"/>
                  <a:gd name="connsiteY4" fmla="*/ 706229 h 1228663"/>
                  <a:gd name="connsiteX5" fmla="*/ 0 w 1831930"/>
                  <a:gd name="connsiteY5" fmla="*/ 1228603 h 1228663"/>
                  <a:gd name="connsiteX0" fmla="*/ 1457401 w 1457401"/>
                  <a:gd name="connsiteY0" fmla="*/ 253272 h 992870"/>
                  <a:gd name="connsiteX1" fmla="*/ 1000242 w 1457401"/>
                  <a:gd name="connsiteY1" fmla="*/ 2790 h 992870"/>
                  <a:gd name="connsiteX2" fmla="*/ 686722 w 1457401"/>
                  <a:gd name="connsiteY2" fmla="*/ 469652 h 992870"/>
                  <a:gd name="connsiteX3" fmla="*/ 346479 w 1457401"/>
                  <a:gd name="connsiteY3" fmla="*/ 470436 h 992870"/>
                  <a:gd name="connsiteX4" fmla="*/ 0 w 1457401"/>
                  <a:gd name="connsiteY4" fmla="*/ 992810 h 992870"/>
                  <a:gd name="connsiteX0" fmla="*/ 1449721 w 1449721"/>
                  <a:gd name="connsiteY0" fmla="*/ 1 h 1177368"/>
                  <a:gd name="connsiteX1" fmla="*/ 1000242 w 1449721"/>
                  <a:gd name="connsiteY1" fmla="*/ 187288 h 1177368"/>
                  <a:gd name="connsiteX2" fmla="*/ 686722 w 1449721"/>
                  <a:gd name="connsiteY2" fmla="*/ 654150 h 1177368"/>
                  <a:gd name="connsiteX3" fmla="*/ 346479 w 1449721"/>
                  <a:gd name="connsiteY3" fmla="*/ 654934 h 1177368"/>
                  <a:gd name="connsiteX4" fmla="*/ 0 w 1449721"/>
                  <a:gd name="connsiteY4" fmla="*/ 1177308 h 1177368"/>
                  <a:gd name="connsiteX0" fmla="*/ 1449721 w 1449721"/>
                  <a:gd name="connsiteY0" fmla="*/ 1 h 1177368"/>
                  <a:gd name="connsiteX1" fmla="*/ 1000242 w 1449721"/>
                  <a:gd name="connsiteY1" fmla="*/ 187288 h 1177368"/>
                  <a:gd name="connsiteX2" fmla="*/ 645150 w 1449721"/>
                  <a:gd name="connsiteY2" fmla="*/ 493763 h 1177368"/>
                  <a:gd name="connsiteX3" fmla="*/ 346479 w 1449721"/>
                  <a:gd name="connsiteY3" fmla="*/ 654934 h 1177368"/>
                  <a:gd name="connsiteX4" fmla="*/ 0 w 1449721"/>
                  <a:gd name="connsiteY4" fmla="*/ 1177308 h 1177368"/>
                  <a:gd name="connsiteX0" fmla="*/ 1449721 w 1449721"/>
                  <a:gd name="connsiteY0" fmla="*/ 1 h 1177364"/>
                  <a:gd name="connsiteX1" fmla="*/ 1000242 w 1449721"/>
                  <a:gd name="connsiteY1" fmla="*/ 187288 h 1177364"/>
                  <a:gd name="connsiteX2" fmla="*/ 645150 w 1449721"/>
                  <a:gd name="connsiteY2" fmla="*/ 493763 h 1177364"/>
                  <a:gd name="connsiteX3" fmla="*/ 346479 w 1449721"/>
                  <a:gd name="connsiteY3" fmla="*/ 654934 h 1177364"/>
                  <a:gd name="connsiteX4" fmla="*/ 0 w 1449721"/>
                  <a:gd name="connsiteY4" fmla="*/ 1177305 h 1177364"/>
                  <a:gd name="connsiteX0" fmla="*/ 1449721 w 1449721"/>
                  <a:gd name="connsiteY0" fmla="*/ 1 h 1177364"/>
                  <a:gd name="connsiteX1" fmla="*/ 1000242 w 1449721"/>
                  <a:gd name="connsiteY1" fmla="*/ 187288 h 1177364"/>
                  <a:gd name="connsiteX2" fmla="*/ 664766 w 1449721"/>
                  <a:gd name="connsiteY2" fmla="*/ 629895 h 1177364"/>
                  <a:gd name="connsiteX3" fmla="*/ 346479 w 1449721"/>
                  <a:gd name="connsiteY3" fmla="*/ 654934 h 1177364"/>
                  <a:gd name="connsiteX4" fmla="*/ 0 w 1449721"/>
                  <a:gd name="connsiteY4" fmla="*/ 1177305 h 1177364"/>
                  <a:gd name="connsiteX0" fmla="*/ 1449721 w 1449721"/>
                  <a:gd name="connsiteY0" fmla="*/ 1 h 1177364"/>
                  <a:gd name="connsiteX1" fmla="*/ 1029447 w 1449721"/>
                  <a:gd name="connsiteY1" fmla="*/ 133677 h 1177364"/>
                  <a:gd name="connsiteX2" fmla="*/ 664766 w 1449721"/>
                  <a:gd name="connsiteY2" fmla="*/ 629895 h 1177364"/>
                  <a:gd name="connsiteX3" fmla="*/ 346479 w 1449721"/>
                  <a:gd name="connsiteY3" fmla="*/ 654934 h 1177364"/>
                  <a:gd name="connsiteX4" fmla="*/ 0 w 1449721"/>
                  <a:gd name="connsiteY4" fmla="*/ 1177305 h 1177364"/>
                  <a:gd name="connsiteX0" fmla="*/ 1782124 w 1782124"/>
                  <a:gd name="connsiteY0" fmla="*/ 1 h 1077264"/>
                  <a:gd name="connsiteX1" fmla="*/ 1361850 w 1782124"/>
                  <a:gd name="connsiteY1" fmla="*/ 133677 h 1077264"/>
                  <a:gd name="connsiteX2" fmla="*/ 997169 w 1782124"/>
                  <a:gd name="connsiteY2" fmla="*/ 629895 h 1077264"/>
                  <a:gd name="connsiteX3" fmla="*/ 678882 w 1782124"/>
                  <a:gd name="connsiteY3" fmla="*/ 654934 h 1077264"/>
                  <a:gd name="connsiteX4" fmla="*/ 1 w 1782124"/>
                  <a:gd name="connsiteY4" fmla="*/ 1077185 h 1077264"/>
                  <a:gd name="connsiteX0" fmla="*/ 1782124 w 1782124"/>
                  <a:gd name="connsiteY0" fmla="*/ 1 h 1077264"/>
                  <a:gd name="connsiteX1" fmla="*/ 1361850 w 1782124"/>
                  <a:gd name="connsiteY1" fmla="*/ 133677 h 1077264"/>
                  <a:gd name="connsiteX2" fmla="*/ 967560 w 1782124"/>
                  <a:gd name="connsiteY2" fmla="*/ 472798 h 1077264"/>
                  <a:gd name="connsiteX3" fmla="*/ 678882 w 1782124"/>
                  <a:gd name="connsiteY3" fmla="*/ 654934 h 1077264"/>
                  <a:gd name="connsiteX4" fmla="*/ 1 w 1782124"/>
                  <a:gd name="connsiteY4" fmla="*/ 1077185 h 107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2124" h="1077264">
                    <a:moveTo>
                      <a:pt x="1782124" y="1"/>
                    </a:moveTo>
                    <a:cubicBezTo>
                      <a:pt x="1650889" y="39765"/>
                      <a:pt x="1497611" y="54878"/>
                      <a:pt x="1361850" y="133677"/>
                    </a:cubicBezTo>
                    <a:cubicBezTo>
                      <a:pt x="1226089" y="212476"/>
                      <a:pt x="1081388" y="385922"/>
                      <a:pt x="967560" y="472798"/>
                    </a:cubicBezTo>
                    <a:cubicBezTo>
                      <a:pt x="853732" y="559674"/>
                      <a:pt x="793336" y="567741"/>
                      <a:pt x="678882" y="654934"/>
                    </a:cubicBezTo>
                    <a:cubicBezTo>
                      <a:pt x="564428" y="742127"/>
                      <a:pt x="114788" y="1083160"/>
                      <a:pt x="1" y="1077185"/>
                    </a:cubicBezTo>
                  </a:path>
                </a:pathLst>
              </a:custGeom>
              <a:noFill/>
              <a:ln w="28575">
                <a:solidFill>
                  <a:srgbClr val="004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solidFill>
                    <a:srgbClr val="7030A0"/>
                  </a:solidFill>
                </a:endParaRPr>
              </a:p>
            </p:txBody>
          </p:sp>
          <p:sp>
            <p:nvSpPr>
              <p:cNvPr id="13" name="Freeform: Shape 467">
                <a:extLst>
                  <a:ext uri="{FF2B5EF4-FFF2-40B4-BE49-F238E27FC236}">
                    <a16:creationId xmlns:a16="http://schemas.microsoft.com/office/drawing/2014/main" id="{6D4E1168-0B19-442D-9CFD-5D8B69B49BAC}"/>
                  </a:ext>
                </a:extLst>
              </p:cNvPr>
              <p:cNvSpPr/>
              <p:nvPr/>
            </p:nvSpPr>
            <p:spPr>
              <a:xfrm rot="9713229">
                <a:off x="8027697" y="1995642"/>
                <a:ext cx="192810" cy="284035"/>
              </a:xfrm>
              <a:custGeom>
                <a:avLst/>
                <a:gdLst>
                  <a:gd name="connsiteX0" fmla="*/ 1765300 w 2121683"/>
                  <a:gd name="connsiteY0" fmla="*/ 0 h 1142286"/>
                  <a:gd name="connsiteX1" fmla="*/ 2120900 w 2121683"/>
                  <a:gd name="connsiteY1" fmla="*/ 368300 h 1142286"/>
                  <a:gd name="connsiteX2" fmla="*/ 1847850 w 2121683"/>
                  <a:gd name="connsiteY2" fmla="*/ 660400 h 1142286"/>
                  <a:gd name="connsiteX3" fmla="*/ 1422400 w 2121683"/>
                  <a:gd name="connsiteY3" fmla="*/ 685800 h 1142286"/>
                  <a:gd name="connsiteX4" fmla="*/ 1187450 w 2121683"/>
                  <a:gd name="connsiteY4" fmla="*/ 908050 h 1142286"/>
                  <a:gd name="connsiteX5" fmla="*/ 774700 w 2121683"/>
                  <a:gd name="connsiteY5" fmla="*/ 1136650 h 1142286"/>
                  <a:gd name="connsiteX6" fmla="*/ 196850 w 2121683"/>
                  <a:gd name="connsiteY6" fmla="*/ 1060450 h 1142286"/>
                  <a:gd name="connsiteX7" fmla="*/ 0 w 2121683"/>
                  <a:gd name="connsiteY7" fmla="*/ 927100 h 1142286"/>
                  <a:gd name="connsiteX0" fmla="*/ 2276929 w 2334759"/>
                  <a:gd name="connsiteY0" fmla="*/ 241166 h 774129"/>
                  <a:gd name="connsiteX1" fmla="*/ 2120900 w 2334759"/>
                  <a:gd name="connsiteY1" fmla="*/ 143 h 774129"/>
                  <a:gd name="connsiteX2" fmla="*/ 1847850 w 2334759"/>
                  <a:gd name="connsiteY2" fmla="*/ 292243 h 774129"/>
                  <a:gd name="connsiteX3" fmla="*/ 1422400 w 2334759"/>
                  <a:gd name="connsiteY3" fmla="*/ 317643 h 774129"/>
                  <a:gd name="connsiteX4" fmla="*/ 1187450 w 2334759"/>
                  <a:gd name="connsiteY4" fmla="*/ 539893 h 774129"/>
                  <a:gd name="connsiteX5" fmla="*/ 774700 w 2334759"/>
                  <a:gd name="connsiteY5" fmla="*/ 768493 h 774129"/>
                  <a:gd name="connsiteX6" fmla="*/ 196850 w 2334759"/>
                  <a:gd name="connsiteY6" fmla="*/ 692293 h 774129"/>
                  <a:gd name="connsiteX7" fmla="*/ 0 w 2334759"/>
                  <a:gd name="connsiteY7" fmla="*/ 558943 h 774129"/>
                  <a:gd name="connsiteX0" fmla="*/ 2615022 w 2648277"/>
                  <a:gd name="connsiteY0" fmla="*/ 1 h 974667"/>
                  <a:gd name="connsiteX1" fmla="*/ 2120900 w 2648277"/>
                  <a:gd name="connsiteY1" fmla="*/ 200681 h 974667"/>
                  <a:gd name="connsiteX2" fmla="*/ 1847850 w 2648277"/>
                  <a:gd name="connsiteY2" fmla="*/ 492781 h 974667"/>
                  <a:gd name="connsiteX3" fmla="*/ 1422400 w 2648277"/>
                  <a:gd name="connsiteY3" fmla="*/ 518181 h 974667"/>
                  <a:gd name="connsiteX4" fmla="*/ 1187450 w 2648277"/>
                  <a:gd name="connsiteY4" fmla="*/ 740431 h 974667"/>
                  <a:gd name="connsiteX5" fmla="*/ 774700 w 2648277"/>
                  <a:gd name="connsiteY5" fmla="*/ 969031 h 974667"/>
                  <a:gd name="connsiteX6" fmla="*/ 196850 w 2648277"/>
                  <a:gd name="connsiteY6" fmla="*/ 892831 h 974667"/>
                  <a:gd name="connsiteX7" fmla="*/ 0 w 2648277"/>
                  <a:gd name="connsiteY7" fmla="*/ 759481 h 974667"/>
                  <a:gd name="connsiteX0" fmla="*/ 2524625 w 2562155"/>
                  <a:gd name="connsiteY0" fmla="*/ 0 h 1081772"/>
                  <a:gd name="connsiteX1" fmla="*/ 2120900 w 2562155"/>
                  <a:gd name="connsiteY1" fmla="*/ 307786 h 1081772"/>
                  <a:gd name="connsiteX2" fmla="*/ 1847850 w 2562155"/>
                  <a:gd name="connsiteY2" fmla="*/ 599886 h 1081772"/>
                  <a:gd name="connsiteX3" fmla="*/ 1422400 w 2562155"/>
                  <a:gd name="connsiteY3" fmla="*/ 625286 h 1081772"/>
                  <a:gd name="connsiteX4" fmla="*/ 1187450 w 2562155"/>
                  <a:gd name="connsiteY4" fmla="*/ 847536 h 1081772"/>
                  <a:gd name="connsiteX5" fmla="*/ 774700 w 2562155"/>
                  <a:gd name="connsiteY5" fmla="*/ 1076136 h 1081772"/>
                  <a:gd name="connsiteX6" fmla="*/ 196850 w 2562155"/>
                  <a:gd name="connsiteY6" fmla="*/ 999936 h 1081772"/>
                  <a:gd name="connsiteX7" fmla="*/ 0 w 2562155"/>
                  <a:gd name="connsiteY7" fmla="*/ 866586 h 1081772"/>
                  <a:gd name="connsiteX0" fmla="*/ 2524625 w 2578000"/>
                  <a:gd name="connsiteY0" fmla="*/ 0 h 1081772"/>
                  <a:gd name="connsiteX1" fmla="*/ 2298372 w 2578000"/>
                  <a:gd name="connsiteY1" fmla="*/ 630372 h 1081772"/>
                  <a:gd name="connsiteX2" fmla="*/ 1847850 w 2578000"/>
                  <a:gd name="connsiteY2" fmla="*/ 599886 h 1081772"/>
                  <a:gd name="connsiteX3" fmla="*/ 1422400 w 2578000"/>
                  <a:gd name="connsiteY3" fmla="*/ 625286 h 1081772"/>
                  <a:gd name="connsiteX4" fmla="*/ 1187450 w 2578000"/>
                  <a:gd name="connsiteY4" fmla="*/ 847536 h 1081772"/>
                  <a:gd name="connsiteX5" fmla="*/ 774700 w 2578000"/>
                  <a:gd name="connsiteY5" fmla="*/ 1076136 h 1081772"/>
                  <a:gd name="connsiteX6" fmla="*/ 196850 w 2578000"/>
                  <a:gd name="connsiteY6" fmla="*/ 999936 h 1081772"/>
                  <a:gd name="connsiteX7" fmla="*/ 0 w 2578000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422400 w 2578127"/>
                  <a:gd name="connsiteY3" fmla="*/ 625286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527693 w 2578127"/>
                  <a:gd name="connsiteY3" fmla="*/ 846752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371190"/>
                  <a:gd name="connsiteX1" fmla="*/ 2298372 w 2578127"/>
                  <a:gd name="connsiteY1" fmla="*/ 630372 h 1371190"/>
                  <a:gd name="connsiteX2" fmla="*/ 1841213 w 2578127"/>
                  <a:gd name="connsiteY2" fmla="*/ 379890 h 1371190"/>
                  <a:gd name="connsiteX3" fmla="*/ 1527693 w 2578127"/>
                  <a:gd name="connsiteY3" fmla="*/ 846752 h 1371190"/>
                  <a:gd name="connsiteX4" fmla="*/ 1187450 w 2578127"/>
                  <a:gd name="connsiteY4" fmla="*/ 847536 h 1371190"/>
                  <a:gd name="connsiteX5" fmla="*/ 840971 w 2578127"/>
                  <a:gd name="connsiteY5" fmla="*/ 1369910 h 1371190"/>
                  <a:gd name="connsiteX6" fmla="*/ 196850 w 2578127"/>
                  <a:gd name="connsiteY6" fmla="*/ 999936 h 1371190"/>
                  <a:gd name="connsiteX7" fmla="*/ 0 w 2578127"/>
                  <a:gd name="connsiteY7" fmla="*/ 866586 h 1371190"/>
                  <a:gd name="connsiteX0" fmla="*/ 2524625 w 2578127"/>
                  <a:gd name="connsiteY0" fmla="*/ 0 h 1369969"/>
                  <a:gd name="connsiteX1" fmla="*/ 2298372 w 2578127"/>
                  <a:gd name="connsiteY1" fmla="*/ 630372 h 1369969"/>
                  <a:gd name="connsiteX2" fmla="*/ 1841213 w 2578127"/>
                  <a:gd name="connsiteY2" fmla="*/ 379890 h 1369969"/>
                  <a:gd name="connsiteX3" fmla="*/ 1527693 w 2578127"/>
                  <a:gd name="connsiteY3" fmla="*/ 846752 h 1369969"/>
                  <a:gd name="connsiteX4" fmla="*/ 1187450 w 2578127"/>
                  <a:gd name="connsiteY4" fmla="*/ 847536 h 1369969"/>
                  <a:gd name="connsiteX5" fmla="*/ 840971 w 2578127"/>
                  <a:gd name="connsiteY5" fmla="*/ 1369910 h 1369969"/>
                  <a:gd name="connsiteX6" fmla="*/ 498728 w 2578127"/>
                  <a:gd name="connsiteY6" fmla="*/ 811686 h 1369969"/>
                  <a:gd name="connsiteX7" fmla="*/ 0 w 2578127"/>
                  <a:gd name="connsiteY7" fmla="*/ 866586 h 1369969"/>
                  <a:gd name="connsiteX0" fmla="*/ 2524625 w 2578127"/>
                  <a:gd name="connsiteY0" fmla="*/ 0 h 1369971"/>
                  <a:gd name="connsiteX1" fmla="*/ 2298372 w 2578127"/>
                  <a:gd name="connsiteY1" fmla="*/ 630372 h 1369971"/>
                  <a:gd name="connsiteX2" fmla="*/ 1841213 w 2578127"/>
                  <a:gd name="connsiteY2" fmla="*/ 379890 h 1369971"/>
                  <a:gd name="connsiteX3" fmla="*/ 1527693 w 2578127"/>
                  <a:gd name="connsiteY3" fmla="*/ 846752 h 1369971"/>
                  <a:gd name="connsiteX4" fmla="*/ 1187450 w 2578127"/>
                  <a:gd name="connsiteY4" fmla="*/ 847536 h 1369971"/>
                  <a:gd name="connsiteX5" fmla="*/ 840971 w 2578127"/>
                  <a:gd name="connsiteY5" fmla="*/ 1369910 h 1369971"/>
                  <a:gd name="connsiteX6" fmla="*/ 498728 w 2578127"/>
                  <a:gd name="connsiteY6" fmla="*/ 811686 h 1369971"/>
                  <a:gd name="connsiteX7" fmla="*/ 70530 w 2578127"/>
                  <a:gd name="connsiteY7" fmla="*/ 1245904 h 1369971"/>
                  <a:gd name="connsiteX8" fmla="*/ 0 w 2578127"/>
                  <a:gd name="connsiteY8" fmla="*/ 866586 h 1369971"/>
                  <a:gd name="connsiteX0" fmla="*/ 2713556 w 2767058"/>
                  <a:gd name="connsiteY0" fmla="*/ 0 h 1369969"/>
                  <a:gd name="connsiteX1" fmla="*/ 2487303 w 2767058"/>
                  <a:gd name="connsiteY1" fmla="*/ 630372 h 1369969"/>
                  <a:gd name="connsiteX2" fmla="*/ 2030144 w 2767058"/>
                  <a:gd name="connsiteY2" fmla="*/ 379890 h 1369969"/>
                  <a:gd name="connsiteX3" fmla="*/ 1716624 w 2767058"/>
                  <a:gd name="connsiteY3" fmla="*/ 846752 h 1369969"/>
                  <a:gd name="connsiteX4" fmla="*/ 1376381 w 2767058"/>
                  <a:gd name="connsiteY4" fmla="*/ 847536 h 1369969"/>
                  <a:gd name="connsiteX5" fmla="*/ 1029902 w 2767058"/>
                  <a:gd name="connsiteY5" fmla="*/ 1369910 h 1369969"/>
                  <a:gd name="connsiteX6" fmla="*/ 687659 w 2767058"/>
                  <a:gd name="connsiteY6" fmla="*/ 811686 h 1369969"/>
                  <a:gd name="connsiteX7" fmla="*/ 259461 w 2767058"/>
                  <a:gd name="connsiteY7" fmla="*/ 1245904 h 1369969"/>
                  <a:gd name="connsiteX8" fmla="*/ 0 w 2767058"/>
                  <a:gd name="connsiteY8" fmla="*/ 1354001 h 1369969"/>
                  <a:gd name="connsiteX0" fmla="*/ 2663153 w 2716655"/>
                  <a:gd name="connsiteY0" fmla="*/ 0 h 1728812"/>
                  <a:gd name="connsiteX1" fmla="*/ 2436900 w 2716655"/>
                  <a:gd name="connsiteY1" fmla="*/ 630372 h 1728812"/>
                  <a:gd name="connsiteX2" fmla="*/ 1979741 w 2716655"/>
                  <a:gd name="connsiteY2" fmla="*/ 379890 h 1728812"/>
                  <a:gd name="connsiteX3" fmla="*/ 1666221 w 2716655"/>
                  <a:gd name="connsiteY3" fmla="*/ 846752 h 1728812"/>
                  <a:gd name="connsiteX4" fmla="*/ 1325978 w 2716655"/>
                  <a:gd name="connsiteY4" fmla="*/ 847536 h 1728812"/>
                  <a:gd name="connsiteX5" fmla="*/ 979499 w 2716655"/>
                  <a:gd name="connsiteY5" fmla="*/ 1369910 h 1728812"/>
                  <a:gd name="connsiteX6" fmla="*/ 637256 w 2716655"/>
                  <a:gd name="connsiteY6" fmla="*/ 811686 h 1728812"/>
                  <a:gd name="connsiteX7" fmla="*/ 209058 w 2716655"/>
                  <a:gd name="connsiteY7" fmla="*/ 1245904 h 1728812"/>
                  <a:gd name="connsiteX8" fmla="*/ 0 w 2716655"/>
                  <a:gd name="connsiteY8" fmla="*/ 1728802 h 1728812"/>
                  <a:gd name="connsiteX0" fmla="*/ 2454095 w 2507597"/>
                  <a:gd name="connsiteY0" fmla="*/ 0 h 1369970"/>
                  <a:gd name="connsiteX1" fmla="*/ 2227842 w 2507597"/>
                  <a:gd name="connsiteY1" fmla="*/ 630372 h 1369970"/>
                  <a:gd name="connsiteX2" fmla="*/ 1770683 w 2507597"/>
                  <a:gd name="connsiteY2" fmla="*/ 379890 h 1369970"/>
                  <a:gd name="connsiteX3" fmla="*/ 1457163 w 2507597"/>
                  <a:gd name="connsiteY3" fmla="*/ 846752 h 1369970"/>
                  <a:gd name="connsiteX4" fmla="*/ 1116920 w 2507597"/>
                  <a:gd name="connsiteY4" fmla="*/ 847536 h 1369970"/>
                  <a:gd name="connsiteX5" fmla="*/ 770441 w 2507597"/>
                  <a:gd name="connsiteY5" fmla="*/ 1369910 h 1369970"/>
                  <a:gd name="connsiteX6" fmla="*/ 428198 w 2507597"/>
                  <a:gd name="connsiteY6" fmla="*/ 811686 h 1369970"/>
                  <a:gd name="connsiteX7" fmla="*/ 0 w 2507597"/>
                  <a:gd name="connsiteY7" fmla="*/ 1245904 h 1369970"/>
                  <a:gd name="connsiteX0" fmla="*/ 2025897 w 2079399"/>
                  <a:gd name="connsiteY0" fmla="*/ 0 h 1369970"/>
                  <a:gd name="connsiteX1" fmla="*/ 1799644 w 2079399"/>
                  <a:gd name="connsiteY1" fmla="*/ 630372 h 1369970"/>
                  <a:gd name="connsiteX2" fmla="*/ 1342485 w 2079399"/>
                  <a:gd name="connsiteY2" fmla="*/ 379890 h 1369970"/>
                  <a:gd name="connsiteX3" fmla="*/ 1028965 w 2079399"/>
                  <a:gd name="connsiteY3" fmla="*/ 846752 h 1369970"/>
                  <a:gd name="connsiteX4" fmla="*/ 688722 w 2079399"/>
                  <a:gd name="connsiteY4" fmla="*/ 847536 h 1369970"/>
                  <a:gd name="connsiteX5" fmla="*/ 342243 w 2079399"/>
                  <a:gd name="connsiteY5" fmla="*/ 1369910 h 1369970"/>
                  <a:gd name="connsiteX6" fmla="*/ 0 w 2079399"/>
                  <a:gd name="connsiteY6" fmla="*/ 811686 h 1369970"/>
                  <a:gd name="connsiteX0" fmla="*/ 1683654 w 1737156"/>
                  <a:gd name="connsiteY0" fmla="*/ 0 h 1369970"/>
                  <a:gd name="connsiteX1" fmla="*/ 1457401 w 1737156"/>
                  <a:gd name="connsiteY1" fmla="*/ 630372 h 1369970"/>
                  <a:gd name="connsiteX2" fmla="*/ 1000242 w 1737156"/>
                  <a:gd name="connsiteY2" fmla="*/ 379890 h 1369970"/>
                  <a:gd name="connsiteX3" fmla="*/ 686722 w 1737156"/>
                  <a:gd name="connsiteY3" fmla="*/ 846752 h 1369970"/>
                  <a:gd name="connsiteX4" fmla="*/ 346479 w 1737156"/>
                  <a:gd name="connsiteY4" fmla="*/ 847536 h 1369970"/>
                  <a:gd name="connsiteX5" fmla="*/ 0 w 1737156"/>
                  <a:gd name="connsiteY5" fmla="*/ 1369910 h 1369970"/>
                  <a:gd name="connsiteX0" fmla="*/ 1889532 w 1927381"/>
                  <a:gd name="connsiteY0" fmla="*/ 0 h 1158089"/>
                  <a:gd name="connsiteX1" fmla="*/ 1457401 w 1927381"/>
                  <a:gd name="connsiteY1" fmla="*/ 418491 h 1158089"/>
                  <a:gd name="connsiteX2" fmla="*/ 1000242 w 1927381"/>
                  <a:gd name="connsiteY2" fmla="*/ 168009 h 1158089"/>
                  <a:gd name="connsiteX3" fmla="*/ 686722 w 1927381"/>
                  <a:gd name="connsiteY3" fmla="*/ 634871 h 1158089"/>
                  <a:gd name="connsiteX4" fmla="*/ 346479 w 1927381"/>
                  <a:gd name="connsiteY4" fmla="*/ 635655 h 1158089"/>
                  <a:gd name="connsiteX5" fmla="*/ 0 w 1927381"/>
                  <a:gd name="connsiteY5" fmla="*/ 1158029 h 1158089"/>
                  <a:gd name="connsiteX0" fmla="*/ 1787655 w 1831930"/>
                  <a:gd name="connsiteY0" fmla="*/ 0 h 1228663"/>
                  <a:gd name="connsiteX1" fmla="*/ 1457401 w 1831930"/>
                  <a:gd name="connsiteY1" fmla="*/ 489065 h 1228663"/>
                  <a:gd name="connsiteX2" fmla="*/ 1000242 w 1831930"/>
                  <a:gd name="connsiteY2" fmla="*/ 238583 h 1228663"/>
                  <a:gd name="connsiteX3" fmla="*/ 686722 w 1831930"/>
                  <a:gd name="connsiteY3" fmla="*/ 705445 h 1228663"/>
                  <a:gd name="connsiteX4" fmla="*/ 346479 w 1831930"/>
                  <a:gd name="connsiteY4" fmla="*/ 706229 h 1228663"/>
                  <a:gd name="connsiteX5" fmla="*/ 0 w 1831930"/>
                  <a:gd name="connsiteY5" fmla="*/ 1228603 h 1228663"/>
                  <a:gd name="connsiteX0" fmla="*/ 1457401 w 1457401"/>
                  <a:gd name="connsiteY0" fmla="*/ 253272 h 992870"/>
                  <a:gd name="connsiteX1" fmla="*/ 1000242 w 1457401"/>
                  <a:gd name="connsiteY1" fmla="*/ 2790 h 992870"/>
                  <a:gd name="connsiteX2" fmla="*/ 686722 w 1457401"/>
                  <a:gd name="connsiteY2" fmla="*/ 469652 h 992870"/>
                  <a:gd name="connsiteX3" fmla="*/ 346479 w 1457401"/>
                  <a:gd name="connsiteY3" fmla="*/ 470436 h 992870"/>
                  <a:gd name="connsiteX4" fmla="*/ 0 w 1457401"/>
                  <a:gd name="connsiteY4" fmla="*/ 992810 h 992870"/>
                  <a:gd name="connsiteX0" fmla="*/ 1449721 w 1449721"/>
                  <a:gd name="connsiteY0" fmla="*/ 1 h 1177368"/>
                  <a:gd name="connsiteX1" fmla="*/ 1000242 w 1449721"/>
                  <a:gd name="connsiteY1" fmla="*/ 187288 h 1177368"/>
                  <a:gd name="connsiteX2" fmla="*/ 686722 w 1449721"/>
                  <a:gd name="connsiteY2" fmla="*/ 654150 h 1177368"/>
                  <a:gd name="connsiteX3" fmla="*/ 346479 w 1449721"/>
                  <a:gd name="connsiteY3" fmla="*/ 654934 h 1177368"/>
                  <a:gd name="connsiteX4" fmla="*/ 0 w 1449721"/>
                  <a:gd name="connsiteY4" fmla="*/ 1177308 h 1177368"/>
                  <a:gd name="connsiteX0" fmla="*/ 1449721 w 1449721"/>
                  <a:gd name="connsiteY0" fmla="*/ 1 h 1177368"/>
                  <a:gd name="connsiteX1" fmla="*/ 1000242 w 1449721"/>
                  <a:gd name="connsiteY1" fmla="*/ 187288 h 1177368"/>
                  <a:gd name="connsiteX2" fmla="*/ 645150 w 1449721"/>
                  <a:gd name="connsiteY2" fmla="*/ 493763 h 1177368"/>
                  <a:gd name="connsiteX3" fmla="*/ 346479 w 1449721"/>
                  <a:gd name="connsiteY3" fmla="*/ 654934 h 1177368"/>
                  <a:gd name="connsiteX4" fmla="*/ 0 w 1449721"/>
                  <a:gd name="connsiteY4" fmla="*/ 1177308 h 1177368"/>
                  <a:gd name="connsiteX0" fmla="*/ 1449721 w 1449721"/>
                  <a:gd name="connsiteY0" fmla="*/ 1 h 1177364"/>
                  <a:gd name="connsiteX1" fmla="*/ 1000242 w 1449721"/>
                  <a:gd name="connsiteY1" fmla="*/ 187288 h 1177364"/>
                  <a:gd name="connsiteX2" fmla="*/ 645150 w 1449721"/>
                  <a:gd name="connsiteY2" fmla="*/ 493763 h 1177364"/>
                  <a:gd name="connsiteX3" fmla="*/ 346479 w 1449721"/>
                  <a:gd name="connsiteY3" fmla="*/ 654934 h 1177364"/>
                  <a:gd name="connsiteX4" fmla="*/ 0 w 1449721"/>
                  <a:gd name="connsiteY4" fmla="*/ 1177305 h 1177364"/>
                  <a:gd name="connsiteX0" fmla="*/ 1449721 w 1449721"/>
                  <a:gd name="connsiteY0" fmla="*/ 1 h 1177364"/>
                  <a:gd name="connsiteX1" fmla="*/ 1000242 w 1449721"/>
                  <a:gd name="connsiteY1" fmla="*/ 187288 h 1177364"/>
                  <a:gd name="connsiteX2" fmla="*/ 664766 w 1449721"/>
                  <a:gd name="connsiteY2" fmla="*/ 629895 h 1177364"/>
                  <a:gd name="connsiteX3" fmla="*/ 346479 w 1449721"/>
                  <a:gd name="connsiteY3" fmla="*/ 654934 h 1177364"/>
                  <a:gd name="connsiteX4" fmla="*/ 0 w 1449721"/>
                  <a:gd name="connsiteY4" fmla="*/ 1177305 h 1177364"/>
                  <a:gd name="connsiteX0" fmla="*/ 1449721 w 1449721"/>
                  <a:gd name="connsiteY0" fmla="*/ 1 h 1177364"/>
                  <a:gd name="connsiteX1" fmla="*/ 1029447 w 1449721"/>
                  <a:gd name="connsiteY1" fmla="*/ 133677 h 1177364"/>
                  <a:gd name="connsiteX2" fmla="*/ 664766 w 1449721"/>
                  <a:gd name="connsiteY2" fmla="*/ 629895 h 1177364"/>
                  <a:gd name="connsiteX3" fmla="*/ 346479 w 1449721"/>
                  <a:gd name="connsiteY3" fmla="*/ 654934 h 1177364"/>
                  <a:gd name="connsiteX4" fmla="*/ 0 w 1449721"/>
                  <a:gd name="connsiteY4" fmla="*/ 1177305 h 1177364"/>
                  <a:gd name="connsiteX0" fmla="*/ 1782124 w 1782124"/>
                  <a:gd name="connsiteY0" fmla="*/ 1 h 1077264"/>
                  <a:gd name="connsiteX1" fmla="*/ 1361850 w 1782124"/>
                  <a:gd name="connsiteY1" fmla="*/ 133677 h 1077264"/>
                  <a:gd name="connsiteX2" fmla="*/ 997169 w 1782124"/>
                  <a:gd name="connsiteY2" fmla="*/ 629895 h 1077264"/>
                  <a:gd name="connsiteX3" fmla="*/ 678882 w 1782124"/>
                  <a:gd name="connsiteY3" fmla="*/ 654934 h 1077264"/>
                  <a:gd name="connsiteX4" fmla="*/ 1 w 1782124"/>
                  <a:gd name="connsiteY4" fmla="*/ 1077185 h 1077264"/>
                  <a:gd name="connsiteX0" fmla="*/ 1782124 w 1782124"/>
                  <a:gd name="connsiteY0" fmla="*/ 1 h 1077264"/>
                  <a:gd name="connsiteX1" fmla="*/ 1361850 w 1782124"/>
                  <a:gd name="connsiteY1" fmla="*/ 133677 h 1077264"/>
                  <a:gd name="connsiteX2" fmla="*/ 967560 w 1782124"/>
                  <a:gd name="connsiteY2" fmla="*/ 472798 h 1077264"/>
                  <a:gd name="connsiteX3" fmla="*/ 678882 w 1782124"/>
                  <a:gd name="connsiteY3" fmla="*/ 654934 h 1077264"/>
                  <a:gd name="connsiteX4" fmla="*/ 1 w 1782124"/>
                  <a:gd name="connsiteY4" fmla="*/ 1077185 h 107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2124" h="1077264">
                    <a:moveTo>
                      <a:pt x="1782124" y="1"/>
                    </a:moveTo>
                    <a:cubicBezTo>
                      <a:pt x="1650889" y="39765"/>
                      <a:pt x="1497611" y="54878"/>
                      <a:pt x="1361850" y="133677"/>
                    </a:cubicBezTo>
                    <a:cubicBezTo>
                      <a:pt x="1226089" y="212476"/>
                      <a:pt x="1081388" y="385922"/>
                      <a:pt x="967560" y="472798"/>
                    </a:cubicBezTo>
                    <a:cubicBezTo>
                      <a:pt x="853732" y="559674"/>
                      <a:pt x="793336" y="567741"/>
                      <a:pt x="678882" y="654934"/>
                    </a:cubicBezTo>
                    <a:cubicBezTo>
                      <a:pt x="564428" y="742127"/>
                      <a:pt x="114788" y="1083160"/>
                      <a:pt x="1" y="1077185"/>
                    </a:cubicBezTo>
                  </a:path>
                </a:pathLst>
              </a:custGeom>
              <a:noFill/>
              <a:ln w="28575">
                <a:solidFill>
                  <a:srgbClr val="004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3" name="Ellipse 2"/>
            <p:cNvSpPr/>
            <p:nvPr/>
          </p:nvSpPr>
          <p:spPr>
            <a:xfrm>
              <a:off x="4317782" y="3030903"/>
              <a:ext cx="712147" cy="692470"/>
            </a:xfrm>
            <a:prstGeom prst="ellipse">
              <a:avLst/>
            </a:prstGeom>
            <a:noFill/>
            <a:ln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1589035" y="3984479"/>
            <a:ext cx="260444" cy="264505"/>
            <a:chOff x="4520698" y="4104543"/>
            <a:chExt cx="260444" cy="253248"/>
          </a:xfrm>
        </p:grpSpPr>
        <p:grpSp>
          <p:nvGrpSpPr>
            <p:cNvPr id="20" name="Gruppieren 19"/>
            <p:cNvGrpSpPr/>
            <p:nvPr/>
          </p:nvGrpSpPr>
          <p:grpSpPr>
            <a:xfrm rot="10068354">
              <a:off x="4544484" y="4135787"/>
              <a:ext cx="195573" cy="211363"/>
              <a:chOff x="3040857" y="4759627"/>
              <a:chExt cx="542871" cy="586699"/>
            </a:xfrm>
          </p:grpSpPr>
          <p:sp>
            <p:nvSpPr>
              <p:cNvPr id="21" name="Freeform: Shape 467">
                <a:extLst>
                  <a:ext uri="{FF2B5EF4-FFF2-40B4-BE49-F238E27FC236}">
                    <a16:creationId xmlns:a16="http://schemas.microsoft.com/office/drawing/2014/main" id="{6D4E1168-0B19-442D-9CFD-5D8B69B49BAC}"/>
                  </a:ext>
                </a:extLst>
              </p:cNvPr>
              <p:cNvSpPr/>
              <p:nvPr/>
            </p:nvSpPr>
            <p:spPr>
              <a:xfrm rot="8034388">
                <a:off x="3182224" y="4915813"/>
                <a:ext cx="235202" cy="402605"/>
              </a:xfrm>
              <a:custGeom>
                <a:avLst/>
                <a:gdLst>
                  <a:gd name="connsiteX0" fmla="*/ 1765300 w 2121683"/>
                  <a:gd name="connsiteY0" fmla="*/ 0 h 1142286"/>
                  <a:gd name="connsiteX1" fmla="*/ 2120900 w 2121683"/>
                  <a:gd name="connsiteY1" fmla="*/ 368300 h 1142286"/>
                  <a:gd name="connsiteX2" fmla="*/ 1847850 w 2121683"/>
                  <a:gd name="connsiteY2" fmla="*/ 660400 h 1142286"/>
                  <a:gd name="connsiteX3" fmla="*/ 1422400 w 2121683"/>
                  <a:gd name="connsiteY3" fmla="*/ 685800 h 1142286"/>
                  <a:gd name="connsiteX4" fmla="*/ 1187450 w 2121683"/>
                  <a:gd name="connsiteY4" fmla="*/ 908050 h 1142286"/>
                  <a:gd name="connsiteX5" fmla="*/ 774700 w 2121683"/>
                  <a:gd name="connsiteY5" fmla="*/ 1136650 h 1142286"/>
                  <a:gd name="connsiteX6" fmla="*/ 196850 w 2121683"/>
                  <a:gd name="connsiteY6" fmla="*/ 1060450 h 1142286"/>
                  <a:gd name="connsiteX7" fmla="*/ 0 w 2121683"/>
                  <a:gd name="connsiteY7" fmla="*/ 927100 h 1142286"/>
                  <a:gd name="connsiteX0" fmla="*/ 2276929 w 2334759"/>
                  <a:gd name="connsiteY0" fmla="*/ 241166 h 774129"/>
                  <a:gd name="connsiteX1" fmla="*/ 2120900 w 2334759"/>
                  <a:gd name="connsiteY1" fmla="*/ 143 h 774129"/>
                  <a:gd name="connsiteX2" fmla="*/ 1847850 w 2334759"/>
                  <a:gd name="connsiteY2" fmla="*/ 292243 h 774129"/>
                  <a:gd name="connsiteX3" fmla="*/ 1422400 w 2334759"/>
                  <a:gd name="connsiteY3" fmla="*/ 317643 h 774129"/>
                  <a:gd name="connsiteX4" fmla="*/ 1187450 w 2334759"/>
                  <a:gd name="connsiteY4" fmla="*/ 539893 h 774129"/>
                  <a:gd name="connsiteX5" fmla="*/ 774700 w 2334759"/>
                  <a:gd name="connsiteY5" fmla="*/ 768493 h 774129"/>
                  <a:gd name="connsiteX6" fmla="*/ 196850 w 2334759"/>
                  <a:gd name="connsiteY6" fmla="*/ 692293 h 774129"/>
                  <a:gd name="connsiteX7" fmla="*/ 0 w 2334759"/>
                  <a:gd name="connsiteY7" fmla="*/ 558943 h 774129"/>
                  <a:gd name="connsiteX0" fmla="*/ 2615022 w 2648277"/>
                  <a:gd name="connsiteY0" fmla="*/ 1 h 974667"/>
                  <a:gd name="connsiteX1" fmla="*/ 2120900 w 2648277"/>
                  <a:gd name="connsiteY1" fmla="*/ 200681 h 974667"/>
                  <a:gd name="connsiteX2" fmla="*/ 1847850 w 2648277"/>
                  <a:gd name="connsiteY2" fmla="*/ 492781 h 974667"/>
                  <a:gd name="connsiteX3" fmla="*/ 1422400 w 2648277"/>
                  <a:gd name="connsiteY3" fmla="*/ 518181 h 974667"/>
                  <a:gd name="connsiteX4" fmla="*/ 1187450 w 2648277"/>
                  <a:gd name="connsiteY4" fmla="*/ 740431 h 974667"/>
                  <a:gd name="connsiteX5" fmla="*/ 774700 w 2648277"/>
                  <a:gd name="connsiteY5" fmla="*/ 969031 h 974667"/>
                  <a:gd name="connsiteX6" fmla="*/ 196850 w 2648277"/>
                  <a:gd name="connsiteY6" fmla="*/ 892831 h 974667"/>
                  <a:gd name="connsiteX7" fmla="*/ 0 w 2648277"/>
                  <a:gd name="connsiteY7" fmla="*/ 759481 h 974667"/>
                  <a:gd name="connsiteX0" fmla="*/ 2524625 w 2562155"/>
                  <a:gd name="connsiteY0" fmla="*/ 0 h 1081772"/>
                  <a:gd name="connsiteX1" fmla="*/ 2120900 w 2562155"/>
                  <a:gd name="connsiteY1" fmla="*/ 307786 h 1081772"/>
                  <a:gd name="connsiteX2" fmla="*/ 1847850 w 2562155"/>
                  <a:gd name="connsiteY2" fmla="*/ 599886 h 1081772"/>
                  <a:gd name="connsiteX3" fmla="*/ 1422400 w 2562155"/>
                  <a:gd name="connsiteY3" fmla="*/ 625286 h 1081772"/>
                  <a:gd name="connsiteX4" fmla="*/ 1187450 w 2562155"/>
                  <a:gd name="connsiteY4" fmla="*/ 847536 h 1081772"/>
                  <a:gd name="connsiteX5" fmla="*/ 774700 w 2562155"/>
                  <a:gd name="connsiteY5" fmla="*/ 1076136 h 1081772"/>
                  <a:gd name="connsiteX6" fmla="*/ 196850 w 2562155"/>
                  <a:gd name="connsiteY6" fmla="*/ 999936 h 1081772"/>
                  <a:gd name="connsiteX7" fmla="*/ 0 w 2562155"/>
                  <a:gd name="connsiteY7" fmla="*/ 866586 h 1081772"/>
                  <a:gd name="connsiteX0" fmla="*/ 2524625 w 2578000"/>
                  <a:gd name="connsiteY0" fmla="*/ 0 h 1081772"/>
                  <a:gd name="connsiteX1" fmla="*/ 2298372 w 2578000"/>
                  <a:gd name="connsiteY1" fmla="*/ 630372 h 1081772"/>
                  <a:gd name="connsiteX2" fmla="*/ 1847850 w 2578000"/>
                  <a:gd name="connsiteY2" fmla="*/ 599886 h 1081772"/>
                  <a:gd name="connsiteX3" fmla="*/ 1422400 w 2578000"/>
                  <a:gd name="connsiteY3" fmla="*/ 625286 h 1081772"/>
                  <a:gd name="connsiteX4" fmla="*/ 1187450 w 2578000"/>
                  <a:gd name="connsiteY4" fmla="*/ 847536 h 1081772"/>
                  <a:gd name="connsiteX5" fmla="*/ 774700 w 2578000"/>
                  <a:gd name="connsiteY5" fmla="*/ 1076136 h 1081772"/>
                  <a:gd name="connsiteX6" fmla="*/ 196850 w 2578000"/>
                  <a:gd name="connsiteY6" fmla="*/ 999936 h 1081772"/>
                  <a:gd name="connsiteX7" fmla="*/ 0 w 2578000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422400 w 2578127"/>
                  <a:gd name="connsiteY3" fmla="*/ 625286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527693 w 2578127"/>
                  <a:gd name="connsiteY3" fmla="*/ 846752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371190"/>
                  <a:gd name="connsiteX1" fmla="*/ 2298372 w 2578127"/>
                  <a:gd name="connsiteY1" fmla="*/ 630372 h 1371190"/>
                  <a:gd name="connsiteX2" fmla="*/ 1841213 w 2578127"/>
                  <a:gd name="connsiteY2" fmla="*/ 379890 h 1371190"/>
                  <a:gd name="connsiteX3" fmla="*/ 1527693 w 2578127"/>
                  <a:gd name="connsiteY3" fmla="*/ 846752 h 1371190"/>
                  <a:gd name="connsiteX4" fmla="*/ 1187450 w 2578127"/>
                  <a:gd name="connsiteY4" fmla="*/ 847536 h 1371190"/>
                  <a:gd name="connsiteX5" fmla="*/ 840971 w 2578127"/>
                  <a:gd name="connsiteY5" fmla="*/ 1369910 h 1371190"/>
                  <a:gd name="connsiteX6" fmla="*/ 196850 w 2578127"/>
                  <a:gd name="connsiteY6" fmla="*/ 999936 h 1371190"/>
                  <a:gd name="connsiteX7" fmla="*/ 0 w 2578127"/>
                  <a:gd name="connsiteY7" fmla="*/ 866586 h 1371190"/>
                  <a:gd name="connsiteX0" fmla="*/ 2524625 w 2578127"/>
                  <a:gd name="connsiteY0" fmla="*/ 0 h 1369969"/>
                  <a:gd name="connsiteX1" fmla="*/ 2298372 w 2578127"/>
                  <a:gd name="connsiteY1" fmla="*/ 630372 h 1369969"/>
                  <a:gd name="connsiteX2" fmla="*/ 1841213 w 2578127"/>
                  <a:gd name="connsiteY2" fmla="*/ 379890 h 1369969"/>
                  <a:gd name="connsiteX3" fmla="*/ 1527693 w 2578127"/>
                  <a:gd name="connsiteY3" fmla="*/ 846752 h 1369969"/>
                  <a:gd name="connsiteX4" fmla="*/ 1187450 w 2578127"/>
                  <a:gd name="connsiteY4" fmla="*/ 847536 h 1369969"/>
                  <a:gd name="connsiteX5" fmla="*/ 840971 w 2578127"/>
                  <a:gd name="connsiteY5" fmla="*/ 1369910 h 1369969"/>
                  <a:gd name="connsiteX6" fmla="*/ 498728 w 2578127"/>
                  <a:gd name="connsiteY6" fmla="*/ 811686 h 1369969"/>
                  <a:gd name="connsiteX7" fmla="*/ 0 w 2578127"/>
                  <a:gd name="connsiteY7" fmla="*/ 866586 h 1369969"/>
                  <a:gd name="connsiteX0" fmla="*/ 2524625 w 2578127"/>
                  <a:gd name="connsiteY0" fmla="*/ 0 h 1369971"/>
                  <a:gd name="connsiteX1" fmla="*/ 2298372 w 2578127"/>
                  <a:gd name="connsiteY1" fmla="*/ 630372 h 1369971"/>
                  <a:gd name="connsiteX2" fmla="*/ 1841213 w 2578127"/>
                  <a:gd name="connsiteY2" fmla="*/ 379890 h 1369971"/>
                  <a:gd name="connsiteX3" fmla="*/ 1527693 w 2578127"/>
                  <a:gd name="connsiteY3" fmla="*/ 846752 h 1369971"/>
                  <a:gd name="connsiteX4" fmla="*/ 1187450 w 2578127"/>
                  <a:gd name="connsiteY4" fmla="*/ 847536 h 1369971"/>
                  <a:gd name="connsiteX5" fmla="*/ 840971 w 2578127"/>
                  <a:gd name="connsiteY5" fmla="*/ 1369910 h 1369971"/>
                  <a:gd name="connsiteX6" fmla="*/ 498728 w 2578127"/>
                  <a:gd name="connsiteY6" fmla="*/ 811686 h 1369971"/>
                  <a:gd name="connsiteX7" fmla="*/ 70530 w 2578127"/>
                  <a:gd name="connsiteY7" fmla="*/ 1245904 h 1369971"/>
                  <a:gd name="connsiteX8" fmla="*/ 0 w 2578127"/>
                  <a:gd name="connsiteY8" fmla="*/ 866586 h 1369971"/>
                  <a:gd name="connsiteX0" fmla="*/ 2713556 w 2767058"/>
                  <a:gd name="connsiteY0" fmla="*/ 0 h 1369969"/>
                  <a:gd name="connsiteX1" fmla="*/ 2487303 w 2767058"/>
                  <a:gd name="connsiteY1" fmla="*/ 630372 h 1369969"/>
                  <a:gd name="connsiteX2" fmla="*/ 2030144 w 2767058"/>
                  <a:gd name="connsiteY2" fmla="*/ 379890 h 1369969"/>
                  <a:gd name="connsiteX3" fmla="*/ 1716624 w 2767058"/>
                  <a:gd name="connsiteY3" fmla="*/ 846752 h 1369969"/>
                  <a:gd name="connsiteX4" fmla="*/ 1376381 w 2767058"/>
                  <a:gd name="connsiteY4" fmla="*/ 847536 h 1369969"/>
                  <a:gd name="connsiteX5" fmla="*/ 1029902 w 2767058"/>
                  <a:gd name="connsiteY5" fmla="*/ 1369910 h 1369969"/>
                  <a:gd name="connsiteX6" fmla="*/ 687659 w 2767058"/>
                  <a:gd name="connsiteY6" fmla="*/ 811686 h 1369969"/>
                  <a:gd name="connsiteX7" fmla="*/ 259461 w 2767058"/>
                  <a:gd name="connsiteY7" fmla="*/ 1245904 h 1369969"/>
                  <a:gd name="connsiteX8" fmla="*/ 0 w 2767058"/>
                  <a:gd name="connsiteY8" fmla="*/ 1354001 h 1369969"/>
                  <a:gd name="connsiteX0" fmla="*/ 2663153 w 2716655"/>
                  <a:gd name="connsiteY0" fmla="*/ 0 h 1728812"/>
                  <a:gd name="connsiteX1" fmla="*/ 2436900 w 2716655"/>
                  <a:gd name="connsiteY1" fmla="*/ 630372 h 1728812"/>
                  <a:gd name="connsiteX2" fmla="*/ 1979741 w 2716655"/>
                  <a:gd name="connsiteY2" fmla="*/ 379890 h 1728812"/>
                  <a:gd name="connsiteX3" fmla="*/ 1666221 w 2716655"/>
                  <a:gd name="connsiteY3" fmla="*/ 846752 h 1728812"/>
                  <a:gd name="connsiteX4" fmla="*/ 1325978 w 2716655"/>
                  <a:gd name="connsiteY4" fmla="*/ 847536 h 1728812"/>
                  <a:gd name="connsiteX5" fmla="*/ 979499 w 2716655"/>
                  <a:gd name="connsiteY5" fmla="*/ 1369910 h 1728812"/>
                  <a:gd name="connsiteX6" fmla="*/ 637256 w 2716655"/>
                  <a:gd name="connsiteY6" fmla="*/ 811686 h 1728812"/>
                  <a:gd name="connsiteX7" fmla="*/ 209058 w 2716655"/>
                  <a:gd name="connsiteY7" fmla="*/ 1245904 h 1728812"/>
                  <a:gd name="connsiteX8" fmla="*/ 0 w 2716655"/>
                  <a:gd name="connsiteY8" fmla="*/ 1728802 h 1728812"/>
                  <a:gd name="connsiteX0" fmla="*/ 2454095 w 2507597"/>
                  <a:gd name="connsiteY0" fmla="*/ 0 h 1369970"/>
                  <a:gd name="connsiteX1" fmla="*/ 2227842 w 2507597"/>
                  <a:gd name="connsiteY1" fmla="*/ 630372 h 1369970"/>
                  <a:gd name="connsiteX2" fmla="*/ 1770683 w 2507597"/>
                  <a:gd name="connsiteY2" fmla="*/ 379890 h 1369970"/>
                  <a:gd name="connsiteX3" fmla="*/ 1457163 w 2507597"/>
                  <a:gd name="connsiteY3" fmla="*/ 846752 h 1369970"/>
                  <a:gd name="connsiteX4" fmla="*/ 1116920 w 2507597"/>
                  <a:gd name="connsiteY4" fmla="*/ 847536 h 1369970"/>
                  <a:gd name="connsiteX5" fmla="*/ 770441 w 2507597"/>
                  <a:gd name="connsiteY5" fmla="*/ 1369910 h 1369970"/>
                  <a:gd name="connsiteX6" fmla="*/ 428198 w 2507597"/>
                  <a:gd name="connsiteY6" fmla="*/ 811686 h 1369970"/>
                  <a:gd name="connsiteX7" fmla="*/ 0 w 2507597"/>
                  <a:gd name="connsiteY7" fmla="*/ 1245904 h 1369970"/>
                  <a:gd name="connsiteX0" fmla="*/ 2025897 w 2079399"/>
                  <a:gd name="connsiteY0" fmla="*/ 0 h 1369970"/>
                  <a:gd name="connsiteX1" fmla="*/ 1799644 w 2079399"/>
                  <a:gd name="connsiteY1" fmla="*/ 630372 h 1369970"/>
                  <a:gd name="connsiteX2" fmla="*/ 1342485 w 2079399"/>
                  <a:gd name="connsiteY2" fmla="*/ 379890 h 1369970"/>
                  <a:gd name="connsiteX3" fmla="*/ 1028965 w 2079399"/>
                  <a:gd name="connsiteY3" fmla="*/ 846752 h 1369970"/>
                  <a:gd name="connsiteX4" fmla="*/ 688722 w 2079399"/>
                  <a:gd name="connsiteY4" fmla="*/ 847536 h 1369970"/>
                  <a:gd name="connsiteX5" fmla="*/ 342243 w 2079399"/>
                  <a:gd name="connsiteY5" fmla="*/ 1369910 h 1369970"/>
                  <a:gd name="connsiteX6" fmla="*/ 0 w 2079399"/>
                  <a:gd name="connsiteY6" fmla="*/ 811686 h 1369970"/>
                  <a:gd name="connsiteX0" fmla="*/ 1683654 w 1737156"/>
                  <a:gd name="connsiteY0" fmla="*/ 0 h 1369970"/>
                  <a:gd name="connsiteX1" fmla="*/ 1457401 w 1737156"/>
                  <a:gd name="connsiteY1" fmla="*/ 630372 h 1369970"/>
                  <a:gd name="connsiteX2" fmla="*/ 1000242 w 1737156"/>
                  <a:gd name="connsiteY2" fmla="*/ 379890 h 1369970"/>
                  <a:gd name="connsiteX3" fmla="*/ 686722 w 1737156"/>
                  <a:gd name="connsiteY3" fmla="*/ 846752 h 1369970"/>
                  <a:gd name="connsiteX4" fmla="*/ 346479 w 1737156"/>
                  <a:gd name="connsiteY4" fmla="*/ 847536 h 1369970"/>
                  <a:gd name="connsiteX5" fmla="*/ 0 w 1737156"/>
                  <a:gd name="connsiteY5" fmla="*/ 1369910 h 1369970"/>
                  <a:gd name="connsiteX0" fmla="*/ 1889532 w 1927381"/>
                  <a:gd name="connsiteY0" fmla="*/ 0 h 1158089"/>
                  <a:gd name="connsiteX1" fmla="*/ 1457401 w 1927381"/>
                  <a:gd name="connsiteY1" fmla="*/ 418491 h 1158089"/>
                  <a:gd name="connsiteX2" fmla="*/ 1000242 w 1927381"/>
                  <a:gd name="connsiteY2" fmla="*/ 168009 h 1158089"/>
                  <a:gd name="connsiteX3" fmla="*/ 686722 w 1927381"/>
                  <a:gd name="connsiteY3" fmla="*/ 634871 h 1158089"/>
                  <a:gd name="connsiteX4" fmla="*/ 346479 w 1927381"/>
                  <a:gd name="connsiteY4" fmla="*/ 635655 h 1158089"/>
                  <a:gd name="connsiteX5" fmla="*/ 0 w 1927381"/>
                  <a:gd name="connsiteY5" fmla="*/ 1158029 h 1158089"/>
                  <a:gd name="connsiteX0" fmla="*/ 1787655 w 1831930"/>
                  <a:gd name="connsiteY0" fmla="*/ 0 h 1228663"/>
                  <a:gd name="connsiteX1" fmla="*/ 1457401 w 1831930"/>
                  <a:gd name="connsiteY1" fmla="*/ 489065 h 1228663"/>
                  <a:gd name="connsiteX2" fmla="*/ 1000242 w 1831930"/>
                  <a:gd name="connsiteY2" fmla="*/ 238583 h 1228663"/>
                  <a:gd name="connsiteX3" fmla="*/ 686722 w 1831930"/>
                  <a:gd name="connsiteY3" fmla="*/ 705445 h 1228663"/>
                  <a:gd name="connsiteX4" fmla="*/ 346479 w 1831930"/>
                  <a:gd name="connsiteY4" fmla="*/ 706229 h 1228663"/>
                  <a:gd name="connsiteX5" fmla="*/ 0 w 1831930"/>
                  <a:gd name="connsiteY5" fmla="*/ 1228603 h 1228663"/>
                  <a:gd name="connsiteX0" fmla="*/ 1457401 w 1457401"/>
                  <a:gd name="connsiteY0" fmla="*/ 253272 h 992870"/>
                  <a:gd name="connsiteX1" fmla="*/ 1000242 w 1457401"/>
                  <a:gd name="connsiteY1" fmla="*/ 2790 h 992870"/>
                  <a:gd name="connsiteX2" fmla="*/ 686722 w 1457401"/>
                  <a:gd name="connsiteY2" fmla="*/ 469652 h 992870"/>
                  <a:gd name="connsiteX3" fmla="*/ 346479 w 1457401"/>
                  <a:gd name="connsiteY3" fmla="*/ 470436 h 992870"/>
                  <a:gd name="connsiteX4" fmla="*/ 0 w 1457401"/>
                  <a:gd name="connsiteY4" fmla="*/ 992810 h 99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7401" h="992870">
                    <a:moveTo>
                      <a:pt x="1457401" y="253272"/>
                    </a:moveTo>
                    <a:cubicBezTo>
                      <a:pt x="1326166" y="293036"/>
                      <a:pt x="1128689" y="-33273"/>
                      <a:pt x="1000242" y="2790"/>
                    </a:cubicBezTo>
                    <a:cubicBezTo>
                      <a:pt x="871796" y="38853"/>
                      <a:pt x="795683" y="391711"/>
                      <a:pt x="686722" y="469652"/>
                    </a:cubicBezTo>
                    <a:cubicBezTo>
                      <a:pt x="577762" y="547593"/>
                      <a:pt x="460933" y="383243"/>
                      <a:pt x="346479" y="470436"/>
                    </a:cubicBezTo>
                    <a:cubicBezTo>
                      <a:pt x="232025" y="557629"/>
                      <a:pt x="114787" y="998785"/>
                      <a:pt x="0" y="992810"/>
                    </a:cubicBezTo>
                  </a:path>
                </a:pathLst>
              </a:cu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22" name="Freeform: Shape 467">
                <a:extLst>
                  <a:ext uri="{FF2B5EF4-FFF2-40B4-BE49-F238E27FC236}">
                    <a16:creationId xmlns:a16="http://schemas.microsoft.com/office/drawing/2014/main" id="{6D4E1168-0B19-442D-9CFD-5D8B69B49BAC}"/>
                  </a:ext>
                </a:extLst>
              </p:cNvPr>
              <p:cNvSpPr/>
              <p:nvPr/>
            </p:nvSpPr>
            <p:spPr>
              <a:xfrm rot="13657066">
                <a:off x="3072608" y="5010336"/>
                <a:ext cx="483007" cy="140448"/>
              </a:xfrm>
              <a:custGeom>
                <a:avLst/>
                <a:gdLst>
                  <a:gd name="connsiteX0" fmla="*/ 1765300 w 2121683"/>
                  <a:gd name="connsiteY0" fmla="*/ 0 h 1142286"/>
                  <a:gd name="connsiteX1" fmla="*/ 2120900 w 2121683"/>
                  <a:gd name="connsiteY1" fmla="*/ 368300 h 1142286"/>
                  <a:gd name="connsiteX2" fmla="*/ 1847850 w 2121683"/>
                  <a:gd name="connsiteY2" fmla="*/ 660400 h 1142286"/>
                  <a:gd name="connsiteX3" fmla="*/ 1422400 w 2121683"/>
                  <a:gd name="connsiteY3" fmla="*/ 685800 h 1142286"/>
                  <a:gd name="connsiteX4" fmla="*/ 1187450 w 2121683"/>
                  <a:gd name="connsiteY4" fmla="*/ 908050 h 1142286"/>
                  <a:gd name="connsiteX5" fmla="*/ 774700 w 2121683"/>
                  <a:gd name="connsiteY5" fmla="*/ 1136650 h 1142286"/>
                  <a:gd name="connsiteX6" fmla="*/ 196850 w 2121683"/>
                  <a:gd name="connsiteY6" fmla="*/ 1060450 h 1142286"/>
                  <a:gd name="connsiteX7" fmla="*/ 0 w 2121683"/>
                  <a:gd name="connsiteY7" fmla="*/ 927100 h 1142286"/>
                  <a:gd name="connsiteX0" fmla="*/ 2276929 w 2334759"/>
                  <a:gd name="connsiteY0" fmla="*/ 241166 h 774129"/>
                  <a:gd name="connsiteX1" fmla="*/ 2120900 w 2334759"/>
                  <a:gd name="connsiteY1" fmla="*/ 143 h 774129"/>
                  <a:gd name="connsiteX2" fmla="*/ 1847850 w 2334759"/>
                  <a:gd name="connsiteY2" fmla="*/ 292243 h 774129"/>
                  <a:gd name="connsiteX3" fmla="*/ 1422400 w 2334759"/>
                  <a:gd name="connsiteY3" fmla="*/ 317643 h 774129"/>
                  <a:gd name="connsiteX4" fmla="*/ 1187450 w 2334759"/>
                  <a:gd name="connsiteY4" fmla="*/ 539893 h 774129"/>
                  <a:gd name="connsiteX5" fmla="*/ 774700 w 2334759"/>
                  <a:gd name="connsiteY5" fmla="*/ 768493 h 774129"/>
                  <a:gd name="connsiteX6" fmla="*/ 196850 w 2334759"/>
                  <a:gd name="connsiteY6" fmla="*/ 692293 h 774129"/>
                  <a:gd name="connsiteX7" fmla="*/ 0 w 2334759"/>
                  <a:gd name="connsiteY7" fmla="*/ 558943 h 774129"/>
                  <a:gd name="connsiteX0" fmla="*/ 2615022 w 2648277"/>
                  <a:gd name="connsiteY0" fmla="*/ 1 h 974667"/>
                  <a:gd name="connsiteX1" fmla="*/ 2120900 w 2648277"/>
                  <a:gd name="connsiteY1" fmla="*/ 200681 h 974667"/>
                  <a:gd name="connsiteX2" fmla="*/ 1847850 w 2648277"/>
                  <a:gd name="connsiteY2" fmla="*/ 492781 h 974667"/>
                  <a:gd name="connsiteX3" fmla="*/ 1422400 w 2648277"/>
                  <a:gd name="connsiteY3" fmla="*/ 518181 h 974667"/>
                  <a:gd name="connsiteX4" fmla="*/ 1187450 w 2648277"/>
                  <a:gd name="connsiteY4" fmla="*/ 740431 h 974667"/>
                  <a:gd name="connsiteX5" fmla="*/ 774700 w 2648277"/>
                  <a:gd name="connsiteY5" fmla="*/ 969031 h 974667"/>
                  <a:gd name="connsiteX6" fmla="*/ 196850 w 2648277"/>
                  <a:gd name="connsiteY6" fmla="*/ 892831 h 974667"/>
                  <a:gd name="connsiteX7" fmla="*/ 0 w 2648277"/>
                  <a:gd name="connsiteY7" fmla="*/ 759481 h 974667"/>
                  <a:gd name="connsiteX0" fmla="*/ 2524625 w 2562155"/>
                  <a:gd name="connsiteY0" fmla="*/ 0 h 1081772"/>
                  <a:gd name="connsiteX1" fmla="*/ 2120900 w 2562155"/>
                  <a:gd name="connsiteY1" fmla="*/ 307786 h 1081772"/>
                  <a:gd name="connsiteX2" fmla="*/ 1847850 w 2562155"/>
                  <a:gd name="connsiteY2" fmla="*/ 599886 h 1081772"/>
                  <a:gd name="connsiteX3" fmla="*/ 1422400 w 2562155"/>
                  <a:gd name="connsiteY3" fmla="*/ 625286 h 1081772"/>
                  <a:gd name="connsiteX4" fmla="*/ 1187450 w 2562155"/>
                  <a:gd name="connsiteY4" fmla="*/ 847536 h 1081772"/>
                  <a:gd name="connsiteX5" fmla="*/ 774700 w 2562155"/>
                  <a:gd name="connsiteY5" fmla="*/ 1076136 h 1081772"/>
                  <a:gd name="connsiteX6" fmla="*/ 196850 w 2562155"/>
                  <a:gd name="connsiteY6" fmla="*/ 999936 h 1081772"/>
                  <a:gd name="connsiteX7" fmla="*/ 0 w 2562155"/>
                  <a:gd name="connsiteY7" fmla="*/ 866586 h 1081772"/>
                  <a:gd name="connsiteX0" fmla="*/ 2524625 w 2578000"/>
                  <a:gd name="connsiteY0" fmla="*/ 0 h 1081772"/>
                  <a:gd name="connsiteX1" fmla="*/ 2298372 w 2578000"/>
                  <a:gd name="connsiteY1" fmla="*/ 630372 h 1081772"/>
                  <a:gd name="connsiteX2" fmla="*/ 1847850 w 2578000"/>
                  <a:gd name="connsiteY2" fmla="*/ 599886 h 1081772"/>
                  <a:gd name="connsiteX3" fmla="*/ 1422400 w 2578000"/>
                  <a:gd name="connsiteY3" fmla="*/ 625286 h 1081772"/>
                  <a:gd name="connsiteX4" fmla="*/ 1187450 w 2578000"/>
                  <a:gd name="connsiteY4" fmla="*/ 847536 h 1081772"/>
                  <a:gd name="connsiteX5" fmla="*/ 774700 w 2578000"/>
                  <a:gd name="connsiteY5" fmla="*/ 1076136 h 1081772"/>
                  <a:gd name="connsiteX6" fmla="*/ 196850 w 2578000"/>
                  <a:gd name="connsiteY6" fmla="*/ 999936 h 1081772"/>
                  <a:gd name="connsiteX7" fmla="*/ 0 w 2578000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422400 w 2578127"/>
                  <a:gd name="connsiteY3" fmla="*/ 625286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527693 w 2578127"/>
                  <a:gd name="connsiteY3" fmla="*/ 846752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371190"/>
                  <a:gd name="connsiteX1" fmla="*/ 2298372 w 2578127"/>
                  <a:gd name="connsiteY1" fmla="*/ 630372 h 1371190"/>
                  <a:gd name="connsiteX2" fmla="*/ 1841213 w 2578127"/>
                  <a:gd name="connsiteY2" fmla="*/ 379890 h 1371190"/>
                  <a:gd name="connsiteX3" fmla="*/ 1527693 w 2578127"/>
                  <a:gd name="connsiteY3" fmla="*/ 846752 h 1371190"/>
                  <a:gd name="connsiteX4" fmla="*/ 1187450 w 2578127"/>
                  <a:gd name="connsiteY4" fmla="*/ 847536 h 1371190"/>
                  <a:gd name="connsiteX5" fmla="*/ 840971 w 2578127"/>
                  <a:gd name="connsiteY5" fmla="*/ 1369910 h 1371190"/>
                  <a:gd name="connsiteX6" fmla="*/ 196850 w 2578127"/>
                  <a:gd name="connsiteY6" fmla="*/ 999936 h 1371190"/>
                  <a:gd name="connsiteX7" fmla="*/ 0 w 2578127"/>
                  <a:gd name="connsiteY7" fmla="*/ 866586 h 1371190"/>
                  <a:gd name="connsiteX0" fmla="*/ 2524625 w 2578127"/>
                  <a:gd name="connsiteY0" fmla="*/ 0 h 1369969"/>
                  <a:gd name="connsiteX1" fmla="*/ 2298372 w 2578127"/>
                  <a:gd name="connsiteY1" fmla="*/ 630372 h 1369969"/>
                  <a:gd name="connsiteX2" fmla="*/ 1841213 w 2578127"/>
                  <a:gd name="connsiteY2" fmla="*/ 379890 h 1369969"/>
                  <a:gd name="connsiteX3" fmla="*/ 1527693 w 2578127"/>
                  <a:gd name="connsiteY3" fmla="*/ 846752 h 1369969"/>
                  <a:gd name="connsiteX4" fmla="*/ 1187450 w 2578127"/>
                  <a:gd name="connsiteY4" fmla="*/ 847536 h 1369969"/>
                  <a:gd name="connsiteX5" fmla="*/ 840971 w 2578127"/>
                  <a:gd name="connsiteY5" fmla="*/ 1369910 h 1369969"/>
                  <a:gd name="connsiteX6" fmla="*/ 498728 w 2578127"/>
                  <a:gd name="connsiteY6" fmla="*/ 811686 h 1369969"/>
                  <a:gd name="connsiteX7" fmla="*/ 0 w 2578127"/>
                  <a:gd name="connsiteY7" fmla="*/ 866586 h 1369969"/>
                  <a:gd name="connsiteX0" fmla="*/ 2524625 w 2578127"/>
                  <a:gd name="connsiteY0" fmla="*/ 0 h 1369971"/>
                  <a:gd name="connsiteX1" fmla="*/ 2298372 w 2578127"/>
                  <a:gd name="connsiteY1" fmla="*/ 630372 h 1369971"/>
                  <a:gd name="connsiteX2" fmla="*/ 1841213 w 2578127"/>
                  <a:gd name="connsiteY2" fmla="*/ 379890 h 1369971"/>
                  <a:gd name="connsiteX3" fmla="*/ 1527693 w 2578127"/>
                  <a:gd name="connsiteY3" fmla="*/ 846752 h 1369971"/>
                  <a:gd name="connsiteX4" fmla="*/ 1187450 w 2578127"/>
                  <a:gd name="connsiteY4" fmla="*/ 847536 h 1369971"/>
                  <a:gd name="connsiteX5" fmla="*/ 840971 w 2578127"/>
                  <a:gd name="connsiteY5" fmla="*/ 1369910 h 1369971"/>
                  <a:gd name="connsiteX6" fmla="*/ 498728 w 2578127"/>
                  <a:gd name="connsiteY6" fmla="*/ 811686 h 1369971"/>
                  <a:gd name="connsiteX7" fmla="*/ 70530 w 2578127"/>
                  <a:gd name="connsiteY7" fmla="*/ 1245904 h 1369971"/>
                  <a:gd name="connsiteX8" fmla="*/ 0 w 2578127"/>
                  <a:gd name="connsiteY8" fmla="*/ 866586 h 1369971"/>
                  <a:gd name="connsiteX0" fmla="*/ 2713556 w 2767058"/>
                  <a:gd name="connsiteY0" fmla="*/ 0 h 1369969"/>
                  <a:gd name="connsiteX1" fmla="*/ 2487303 w 2767058"/>
                  <a:gd name="connsiteY1" fmla="*/ 630372 h 1369969"/>
                  <a:gd name="connsiteX2" fmla="*/ 2030144 w 2767058"/>
                  <a:gd name="connsiteY2" fmla="*/ 379890 h 1369969"/>
                  <a:gd name="connsiteX3" fmla="*/ 1716624 w 2767058"/>
                  <a:gd name="connsiteY3" fmla="*/ 846752 h 1369969"/>
                  <a:gd name="connsiteX4" fmla="*/ 1376381 w 2767058"/>
                  <a:gd name="connsiteY4" fmla="*/ 847536 h 1369969"/>
                  <a:gd name="connsiteX5" fmla="*/ 1029902 w 2767058"/>
                  <a:gd name="connsiteY5" fmla="*/ 1369910 h 1369969"/>
                  <a:gd name="connsiteX6" fmla="*/ 687659 w 2767058"/>
                  <a:gd name="connsiteY6" fmla="*/ 811686 h 1369969"/>
                  <a:gd name="connsiteX7" fmla="*/ 259461 w 2767058"/>
                  <a:gd name="connsiteY7" fmla="*/ 1245904 h 1369969"/>
                  <a:gd name="connsiteX8" fmla="*/ 0 w 2767058"/>
                  <a:gd name="connsiteY8" fmla="*/ 1354001 h 1369969"/>
                  <a:gd name="connsiteX0" fmla="*/ 2663153 w 2716655"/>
                  <a:gd name="connsiteY0" fmla="*/ 0 h 1728812"/>
                  <a:gd name="connsiteX1" fmla="*/ 2436900 w 2716655"/>
                  <a:gd name="connsiteY1" fmla="*/ 630372 h 1728812"/>
                  <a:gd name="connsiteX2" fmla="*/ 1979741 w 2716655"/>
                  <a:gd name="connsiteY2" fmla="*/ 379890 h 1728812"/>
                  <a:gd name="connsiteX3" fmla="*/ 1666221 w 2716655"/>
                  <a:gd name="connsiteY3" fmla="*/ 846752 h 1728812"/>
                  <a:gd name="connsiteX4" fmla="*/ 1325978 w 2716655"/>
                  <a:gd name="connsiteY4" fmla="*/ 847536 h 1728812"/>
                  <a:gd name="connsiteX5" fmla="*/ 979499 w 2716655"/>
                  <a:gd name="connsiteY5" fmla="*/ 1369910 h 1728812"/>
                  <a:gd name="connsiteX6" fmla="*/ 637256 w 2716655"/>
                  <a:gd name="connsiteY6" fmla="*/ 811686 h 1728812"/>
                  <a:gd name="connsiteX7" fmla="*/ 209058 w 2716655"/>
                  <a:gd name="connsiteY7" fmla="*/ 1245904 h 1728812"/>
                  <a:gd name="connsiteX8" fmla="*/ 0 w 2716655"/>
                  <a:gd name="connsiteY8" fmla="*/ 1728802 h 1728812"/>
                  <a:gd name="connsiteX0" fmla="*/ 2454095 w 2507597"/>
                  <a:gd name="connsiteY0" fmla="*/ 0 h 1369970"/>
                  <a:gd name="connsiteX1" fmla="*/ 2227842 w 2507597"/>
                  <a:gd name="connsiteY1" fmla="*/ 630372 h 1369970"/>
                  <a:gd name="connsiteX2" fmla="*/ 1770683 w 2507597"/>
                  <a:gd name="connsiteY2" fmla="*/ 379890 h 1369970"/>
                  <a:gd name="connsiteX3" fmla="*/ 1457163 w 2507597"/>
                  <a:gd name="connsiteY3" fmla="*/ 846752 h 1369970"/>
                  <a:gd name="connsiteX4" fmla="*/ 1116920 w 2507597"/>
                  <a:gd name="connsiteY4" fmla="*/ 847536 h 1369970"/>
                  <a:gd name="connsiteX5" fmla="*/ 770441 w 2507597"/>
                  <a:gd name="connsiteY5" fmla="*/ 1369910 h 1369970"/>
                  <a:gd name="connsiteX6" fmla="*/ 428198 w 2507597"/>
                  <a:gd name="connsiteY6" fmla="*/ 811686 h 1369970"/>
                  <a:gd name="connsiteX7" fmla="*/ 0 w 2507597"/>
                  <a:gd name="connsiteY7" fmla="*/ 1245904 h 1369970"/>
                  <a:gd name="connsiteX0" fmla="*/ 2025897 w 2079399"/>
                  <a:gd name="connsiteY0" fmla="*/ 0 h 1369970"/>
                  <a:gd name="connsiteX1" fmla="*/ 1799644 w 2079399"/>
                  <a:gd name="connsiteY1" fmla="*/ 630372 h 1369970"/>
                  <a:gd name="connsiteX2" fmla="*/ 1342485 w 2079399"/>
                  <a:gd name="connsiteY2" fmla="*/ 379890 h 1369970"/>
                  <a:gd name="connsiteX3" fmla="*/ 1028965 w 2079399"/>
                  <a:gd name="connsiteY3" fmla="*/ 846752 h 1369970"/>
                  <a:gd name="connsiteX4" fmla="*/ 688722 w 2079399"/>
                  <a:gd name="connsiteY4" fmla="*/ 847536 h 1369970"/>
                  <a:gd name="connsiteX5" fmla="*/ 342243 w 2079399"/>
                  <a:gd name="connsiteY5" fmla="*/ 1369910 h 1369970"/>
                  <a:gd name="connsiteX6" fmla="*/ 0 w 2079399"/>
                  <a:gd name="connsiteY6" fmla="*/ 811686 h 1369970"/>
                  <a:gd name="connsiteX0" fmla="*/ 1683654 w 1737156"/>
                  <a:gd name="connsiteY0" fmla="*/ 0 h 1369970"/>
                  <a:gd name="connsiteX1" fmla="*/ 1457401 w 1737156"/>
                  <a:gd name="connsiteY1" fmla="*/ 630372 h 1369970"/>
                  <a:gd name="connsiteX2" fmla="*/ 1000242 w 1737156"/>
                  <a:gd name="connsiteY2" fmla="*/ 379890 h 1369970"/>
                  <a:gd name="connsiteX3" fmla="*/ 686722 w 1737156"/>
                  <a:gd name="connsiteY3" fmla="*/ 846752 h 1369970"/>
                  <a:gd name="connsiteX4" fmla="*/ 346479 w 1737156"/>
                  <a:gd name="connsiteY4" fmla="*/ 847536 h 1369970"/>
                  <a:gd name="connsiteX5" fmla="*/ 0 w 1737156"/>
                  <a:gd name="connsiteY5" fmla="*/ 1369910 h 1369970"/>
                  <a:gd name="connsiteX0" fmla="*/ 1889532 w 1927381"/>
                  <a:gd name="connsiteY0" fmla="*/ 0 h 1158089"/>
                  <a:gd name="connsiteX1" fmla="*/ 1457401 w 1927381"/>
                  <a:gd name="connsiteY1" fmla="*/ 418491 h 1158089"/>
                  <a:gd name="connsiteX2" fmla="*/ 1000242 w 1927381"/>
                  <a:gd name="connsiteY2" fmla="*/ 168009 h 1158089"/>
                  <a:gd name="connsiteX3" fmla="*/ 686722 w 1927381"/>
                  <a:gd name="connsiteY3" fmla="*/ 634871 h 1158089"/>
                  <a:gd name="connsiteX4" fmla="*/ 346479 w 1927381"/>
                  <a:gd name="connsiteY4" fmla="*/ 635655 h 1158089"/>
                  <a:gd name="connsiteX5" fmla="*/ 0 w 1927381"/>
                  <a:gd name="connsiteY5" fmla="*/ 1158029 h 1158089"/>
                  <a:gd name="connsiteX0" fmla="*/ 1787655 w 1831930"/>
                  <a:gd name="connsiteY0" fmla="*/ 0 h 1228663"/>
                  <a:gd name="connsiteX1" fmla="*/ 1457401 w 1831930"/>
                  <a:gd name="connsiteY1" fmla="*/ 489065 h 1228663"/>
                  <a:gd name="connsiteX2" fmla="*/ 1000242 w 1831930"/>
                  <a:gd name="connsiteY2" fmla="*/ 238583 h 1228663"/>
                  <a:gd name="connsiteX3" fmla="*/ 686722 w 1831930"/>
                  <a:gd name="connsiteY3" fmla="*/ 705445 h 1228663"/>
                  <a:gd name="connsiteX4" fmla="*/ 346479 w 1831930"/>
                  <a:gd name="connsiteY4" fmla="*/ 706229 h 1228663"/>
                  <a:gd name="connsiteX5" fmla="*/ 0 w 1831930"/>
                  <a:gd name="connsiteY5" fmla="*/ 1228603 h 1228663"/>
                  <a:gd name="connsiteX0" fmla="*/ 1457401 w 1457401"/>
                  <a:gd name="connsiteY0" fmla="*/ 253272 h 992870"/>
                  <a:gd name="connsiteX1" fmla="*/ 1000242 w 1457401"/>
                  <a:gd name="connsiteY1" fmla="*/ 2790 h 992870"/>
                  <a:gd name="connsiteX2" fmla="*/ 686722 w 1457401"/>
                  <a:gd name="connsiteY2" fmla="*/ 469652 h 992870"/>
                  <a:gd name="connsiteX3" fmla="*/ 346479 w 1457401"/>
                  <a:gd name="connsiteY3" fmla="*/ 470436 h 992870"/>
                  <a:gd name="connsiteX4" fmla="*/ 0 w 1457401"/>
                  <a:gd name="connsiteY4" fmla="*/ 992810 h 99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7401" h="992870">
                    <a:moveTo>
                      <a:pt x="1457401" y="253272"/>
                    </a:moveTo>
                    <a:cubicBezTo>
                      <a:pt x="1326166" y="293036"/>
                      <a:pt x="1128689" y="-33273"/>
                      <a:pt x="1000242" y="2790"/>
                    </a:cubicBezTo>
                    <a:cubicBezTo>
                      <a:pt x="871796" y="38853"/>
                      <a:pt x="795683" y="391711"/>
                      <a:pt x="686722" y="469652"/>
                    </a:cubicBezTo>
                    <a:cubicBezTo>
                      <a:pt x="577762" y="547593"/>
                      <a:pt x="460933" y="383243"/>
                      <a:pt x="346479" y="470436"/>
                    </a:cubicBezTo>
                    <a:cubicBezTo>
                      <a:pt x="232025" y="557629"/>
                      <a:pt x="114787" y="998785"/>
                      <a:pt x="0" y="992810"/>
                    </a:cubicBezTo>
                  </a:path>
                </a:pathLst>
              </a:cu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23" name="Freeform: Shape 467">
                <a:extLst>
                  <a:ext uri="{FF2B5EF4-FFF2-40B4-BE49-F238E27FC236}">
                    <a16:creationId xmlns:a16="http://schemas.microsoft.com/office/drawing/2014/main" id="{6D4E1168-0B19-442D-9CFD-5D8B69B49BAC}"/>
                  </a:ext>
                </a:extLst>
              </p:cNvPr>
              <p:cNvSpPr/>
              <p:nvPr/>
            </p:nvSpPr>
            <p:spPr>
              <a:xfrm rot="11295402" flipV="1">
                <a:off x="3040857" y="4824275"/>
                <a:ext cx="483007" cy="70361"/>
              </a:xfrm>
              <a:custGeom>
                <a:avLst/>
                <a:gdLst>
                  <a:gd name="connsiteX0" fmla="*/ 1765300 w 2121683"/>
                  <a:gd name="connsiteY0" fmla="*/ 0 h 1142286"/>
                  <a:gd name="connsiteX1" fmla="*/ 2120900 w 2121683"/>
                  <a:gd name="connsiteY1" fmla="*/ 368300 h 1142286"/>
                  <a:gd name="connsiteX2" fmla="*/ 1847850 w 2121683"/>
                  <a:gd name="connsiteY2" fmla="*/ 660400 h 1142286"/>
                  <a:gd name="connsiteX3" fmla="*/ 1422400 w 2121683"/>
                  <a:gd name="connsiteY3" fmla="*/ 685800 h 1142286"/>
                  <a:gd name="connsiteX4" fmla="*/ 1187450 w 2121683"/>
                  <a:gd name="connsiteY4" fmla="*/ 908050 h 1142286"/>
                  <a:gd name="connsiteX5" fmla="*/ 774700 w 2121683"/>
                  <a:gd name="connsiteY5" fmla="*/ 1136650 h 1142286"/>
                  <a:gd name="connsiteX6" fmla="*/ 196850 w 2121683"/>
                  <a:gd name="connsiteY6" fmla="*/ 1060450 h 1142286"/>
                  <a:gd name="connsiteX7" fmla="*/ 0 w 2121683"/>
                  <a:gd name="connsiteY7" fmla="*/ 927100 h 1142286"/>
                  <a:gd name="connsiteX0" fmla="*/ 2276929 w 2334759"/>
                  <a:gd name="connsiteY0" fmla="*/ 241166 h 774129"/>
                  <a:gd name="connsiteX1" fmla="*/ 2120900 w 2334759"/>
                  <a:gd name="connsiteY1" fmla="*/ 143 h 774129"/>
                  <a:gd name="connsiteX2" fmla="*/ 1847850 w 2334759"/>
                  <a:gd name="connsiteY2" fmla="*/ 292243 h 774129"/>
                  <a:gd name="connsiteX3" fmla="*/ 1422400 w 2334759"/>
                  <a:gd name="connsiteY3" fmla="*/ 317643 h 774129"/>
                  <a:gd name="connsiteX4" fmla="*/ 1187450 w 2334759"/>
                  <a:gd name="connsiteY4" fmla="*/ 539893 h 774129"/>
                  <a:gd name="connsiteX5" fmla="*/ 774700 w 2334759"/>
                  <a:gd name="connsiteY5" fmla="*/ 768493 h 774129"/>
                  <a:gd name="connsiteX6" fmla="*/ 196850 w 2334759"/>
                  <a:gd name="connsiteY6" fmla="*/ 692293 h 774129"/>
                  <a:gd name="connsiteX7" fmla="*/ 0 w 2334759"/>
                  <a:gd name="connsiteY7" fmla="*/ 558943 h 774129"/>
                  <a:gd name="connsiteX0" fmla="*/ 2615022 w 2648277"/>
                  <a:gd name="connsiteY0" fmla="*/ 1 h 974667"/>
                  <a:gd name="connsiteX1" fmla="*/ 2120900 w 2648277"/>
                  <a:gd name="connsiteY1" fmla="*/ 200681 h 974667"/>
                  <a:gd name="connsiteX2" fmla="*/ 1847850 w 2648277"/>
                  <a:gd name="connsiteY2" fmla="*/ 492781 h 974667"/>
                  <a:gd name="connsiteX3" fmla="*/ 1422400 w 2648277"/>
                  <a:gd name="connsiteY3" fmla="*/ 518181 h 974667"/>
                  <a:gd name="connsiteX4" fmla="*/ 1187450 w 2648277"/>
                  <a:gd name="connsiteY4" fmla="*/ 740431 h 974667"/>
                  <a:gd name="connsiteX5" fmla="*/ 774700 w 2648277"/>
                  <a:gd name="connsiteY5" fmla="*/ 969031 h 974667"/>
                  <a:gd name="connsiteX6" fmla="*/ 196850 w 2648277"/>
                  <a:gd name="connsiteY6" fmla="*/ 892831 h 974667"/>
                  <a:gd name="connsiteX7" fmla="*/ 0 w 2648277"/>
                  <a:gd name="connsiteY7" fmla="*/ 759481 h 974667"/>
                  <a:gd name="connsiteX0" fmla="*/ 2524625 w 2562155"/>
                  <a:gd name="connsiteY0" fmla="*/ 0 h 1081772"/>
                  <a:gd name="connsiteX1" fmla="*/ 2120900 w 2562155"/>
                  <a:gd name="connsiteY1" fmla="*/ 307786 h 1081772"/>
                  <a:gd name="connsiteX2" fmla="*/ 1847850 w 2562155"/>
                  <a:gd name="connsiteY2" fmla="*/ 599886 h 1081772"/>
                  <a:gd name="connsiteX3" fmla="*/ 1422400 w 2562155"/>
                  <a:gd name="connsiteY3" fmla="*/ 625286 h 1081772"/>
                  <a:gd name="connsiteX4" fmla="*/ 1187450 w 2562155"/>
                  <a:gd name="connsiteY4" fmla="*/ 847536 h 1081772"/>
                  <a:gd name="connsiteX5" fmla="*/ 774700 w 2562155"/>
                  <a:gd name="connsiteY5" fmla="*/ 1076136 h 1081772"/>
                  <a:gd name="connsiteX6" fmla="*/ 196850 w 2562155"/>
                  <a:gd name="connsiteY6" fmla="*/ 999936 h 1081772"/>
                  <a:gd name="connsiteX7" fmla="*/ 0 w 2562155"/>
                  <a:gd name="connsiteY7" fmla="*/ 866586 h 1081772"/>
                  <a:gd name="connsiteX0" fmla="*/ 2524625 w 2578000"/>
                  <a:gd name="connsiteY0" fmla="*/ 0 h 1081772"/>
                  <a:gd name="connsiteX1" fmla="*/ 2298372 w 2578000"/>
                  <a:gd name="connsiteY1" fmla="*/ 630372 h 1081772"/>
                  <a:gd name="connsiteX2" fmla="*/ 1847850 w 2578000"/>
                  <a:gd name="connsiteY2" fmla="*/ 599886 h 1081772"/>
                  <a:gd name="connsiteX3" fmla="*/ 1422400 w 2578000"/>
                  <a:gd name="connsiteY3" fmla="*/ 625286 h 1081772"/>
                  <a:gd name="connsiteX4" fmla="*/ 1187450 w 2578000"/>
                  <a:gd name="connsiteY4" fmla="*/ 847536 h 1081772"/>
                  <a:gd name="connsiteX5" fmla="*/ 774700 w 2578000"/>
                  <a:gd name="connsiteY5" fmla="*/ 1076136 h 1081772"/>
                  <a:gd name="connsiteX6" fmla="*/ 196850 w 2578000"/>
                  <a:gd name="connsiteY6" fmla="*/ 999936 h 1081772"/>
                  <a:gd name="connsiteX7" fmla="*/ 0 w 2578000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422400 w 2578127"/>
                  <a:gd name="connsiteY3" fmla="*/ 625286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527693 w 2578127"/>
                  <a:gd name="connsiteY3" fmla="*/ 846752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371190"/>
                  <a:gd name="connsiteX1" fmla="*/ 2298372 w 2578127"/>
                  <a:gd name="connsiteY1" fmla="*/ 630372 h 1371190"/>
                  <a:gd name="connsiteX2" fmla="*/ 1841213 w 2578127"/>
                  <a:gd name="connsiteY2" fmla="*/ 379890 h 1371190"/>
                  <a:gd name="connsiteX3" fmla="*/ 1527693 w 2578127"/>
                  <a:gd name="connsiteY3" fmla="*/ 846752 h 1371190"/>
                  <a:gd name="connsiteX4" fmla="*/ 1187450 w 2578127"/>
                  <a:gd name="connsiteY4" fmla="*/ 847536 h 1371190"/>
                  <a:gd name="connsiteX5" fmla="*/ 840971 w 2578127"/>
                  <a:gd name="connsiteY5" fmla="*/ 1369910 h 1371190"/>
                  <a:gd name="connsiteX6" fmla="*/ 196850 w 2578127"/>
                  <a:gd name="connsiteY6" fmla="*/ 999936 h 1371190"/>
                  <a:gd name="connsiteX7" fmla="*/ 0 w 2578127"/>
                  <a:gd name="connsiteY7" fmla="*/ 866586 h 1371190"/>
                  <a:gd name="connsiteX0" fmla="*/ 2524625 w 2578127"/>
                  <a:gd name="connsiteY0" fmla="*/ 0 h 1369969"/>
                  <a:gd name="connsiteX1" fmla="*/ 2298372 w 2578127"/>
                  <a:gd name="connsiteY1" fmla="*/ 630372 h 1369969"/>
                  <a:gd name="connsiteX2" fmla="*/ 1841213 w 2578127"/>
                  <a:gd name="connsiteY2" fmla="*/ 379890 h 1369969"/>
                  <a:gd name="connsiteX3" fmla="*/ 1527693 w 2578127"/>
                  <a:gd name="connsiteY3" fmla="*/ 846752 h 1369969"/>
                  <a:gd name="connsiteX4" fmla="*/ 1187450 w 2578127"/>
                  <a:gd name="connsiteY4" fmla="*/ 847536 h 1369969"/>
                  <a:gd name="connsiteX5" fmla="*/ 840971 w 2578127"/>
                  <a:gd name="connsiteY5" fmla="*/ 1369910 h 1369969"/>
                  <a:gd name="connsiteX6" fmla="*/ 498728 w 2578127"/>
                  <a:gd name="connsiteY6" fmla="*/ 811686 h 1369969"/>
                  <a:gd name="connsiteX7" fmla="*/ 0 w 2578127"/>
                  <a:gd name="connsiteY7" fmla="*/ 866586 h 1369969"/>
                  <a:gd name="connsiteX0" fmla="*/ 2524625 w 2578127"/>
                  <a:gd name="connsiteY0" fmla="*/ 0 h 1369971"/>
                  <a:gd name="connsiteX1" fmla="*/ 2298372 w 2578127"/>
                  <a:gd name="connsiteY1" fmla="*/ 630372 h 1369971"/>
                  <a:gd name="connsiteX2" fmla="*/ 1841213 w 2578127"/>
                  <a:gd name="connsiteY2" fmla="*/ 379890 h 1369971"/>
                  <a:gd name="connsiteX3" fmla="*/ 1527693 w 2578127"/>
                  <a:gd name="connsiteY3" fmla="*/ 846752 h 1369971"/>
                  <a:gd name="connsiteX4" fmla="*/ 1187450 w 2578127"/>
                  <a:gd name="connsiteY4" fmla="*/ 847536 h 1369971"/>
                  <a:gd name="connsiteX5" fmla="*/ 840971 w 2578127"/>
                  <a:gd name="connsiteY5" fmla="*/ 1369910 h 1369971"/>
                  <a:gd name="connsiteX6" fmla="*/ 498728 w 2578127"/>
                  <a:gd name="connsiteY6" fmla="*/ 811686 h 1369971"/>
                  <a:gd name="connsiteX7" fmla="*/ 70530 w 2578127"/>
                  <a:gd name="connsiteY7" fmla="*/ 1245904 h 1369971"/>
                  <a:gd name="connsiteX8" fmla="*/ 0 w 2578127"/>
                  <a:gd name="connsiteY8" fmla="*/ 866586 h 1369971"/>
                  <a:gd name="connsiteX0" fmla="*/ 2713556 w 2767058"/>
                  <a:gd name="connsiteY0" fmla="*/ 0 h 1369969"/>
                  <a:gd name="connsiteX1" fmla="*/ 2487303 w 2767058"/>
                  <a:gd name="connsiteY1" fmla="*/ 630372 h 1369969"/>
                  <a:gd name="connsiteX2" fmla="*/ 2030144 w 2767058"/>
                  <a:gd name="connsiteY2" fmla="*/ 379890 h 1369969"/>
                  <a:gd name="connsiteX3" fmla="*/ 1716624 w 2767058"/>
                  <a:gd name="connsiteY3" fmla="*/ 846752 h 1369969"/>
                  <a:gd name="connsiteX4" fmla="*/ 1376381 w 2767058"/>
                  <a:gd name="connsiteY4" fmla="*/ 847536 h 1369969"/>
                  <a:gd name="connsiteX5" fmla="*/ 1029902 w 2767058"/>
                  <a:gd name="connsiteY5" fmla="*/ 1369910 h 1369969"/>
                  <a:gd name="connsiteX6" fmla="*/ 687659 w 2767058"/>
                  <a:gd name="connsiteY6" fmla="*/ 811686 h 1369969"/>
                  <a:gd name="connsiteX7" fmla="*/ 259461 w 2767058"/>
                  <a:gd name="connsiteY7" fmla="*/ 1245904 h 1369969"/>
                  <a:gd name="connsiteX8" fmla="*/ 0 w 2767058"/>
                  <a:gd name="connsiteY8" fmla="*/ 1354001 h 1369969"/>
                  <a:gd name="connsiteX0" fmla="*/ 2663153 w 2716655"/>
                  <a:gd name="connsiteY0" fmla="*/ 0 h 1728812"/>
                  <a:gd name="connsiteX1" fmla="*/ 2436900 w 2716655"/>
                  <a:gd name="connsiteY1" fmla="*/ 630372 h 1728812"/>
                  <a:gd name="connsiteX2" fmla="*/ 1979741 w 2716655"/>
                  <a:gd name="connsiteY2" fmla="*/ 379890 h 1728812"/>
                  <a:gd name="connsiteX3" fmla="*/ 1666221 w 2716655"/>
                  <a:gd name="connsiteY3" fmla="*/ 846752 h 1728812"/>
                  <a:gd name="connsiteX4" fmla="*/ 1325978 w 2716655"/>
                  <a:gd name="connsiteY4" fmla="*/ 847536 h 1728812"/>
                  <a:gd name="connsiteX5" fmla="*/ 979499 w 2716655"/>
                  <a:gd name="connsiteY5" fmla="*/ 1369910 h 1728812"/>
                  <a:gd name="connsiteX6" fmla="*/ 637256 w 2716655"/>
                  <a:gd name="connsiteY6" fmla="*/ 811686 h 1728812"/>
                  <a:gd name="connsiteX7" fmla="*/ 209058 w 2716655"/>
                  <a:gd name="connsiteY7" fmla="*/ 1245904 h 1728812"/>
                  <a:gd name="connsiteX8" fmla="*/ 0 w 2716655"/>
                  <a:gd name="connsiteY8" fmla="*/ 1728802 h 1728812"/>
                  <a:gd name="connsiteX0" fmla="*/ 2454095 w 2507597"/>
                  <a:gd name="connsiteY0" fmla="*/ 0 h 1369970"/>
                  <a:gd name="connsiteX1" fmla="*/ 2227842 w 2507597"/>
                  <a:gd name="connsiteY1" fmla="*/ 630372 h 1369970"/>
                  <a:gd name="connsiteX2" fmla="*/ 1770683 w 2507597"/>
                  <a:gd name="connsiteY2" fmla="*/ 379890 h 1369970"/>
                  <a:gd name="connsiteX3" fmla="*/ 1457163 w 2507597"/>
                  <a:gd name="connsiteY3" fmla="*/ 846752 h 1369970"/>
                  <a:gd name="connsiteX4" fmla="*/ 1116920 w 2507597"/>
                  <a:gd name="connsiteY4" fmla="*/ 847536 h 1369970"/>
                  <a:gd name="connsiteX5" fmla="*/ 770441 w 2507597"/>
                  <a:gd name="connsiteY5" fmla="*/ 1369910 h 1369970"/>
                  <a:gd name="connsiteX6" fmla="*/ 428198 w 2507597"/>
                  <a:gd name="connsiteY6" fmla="*/ 811686 h 1369970"/>
                  <a:gd name="connsiteX7" fmla="*/ 0 w 2507597"/>
                  <a:gd name="connsiteY7" fmla="*/ 1245904 h 1369970"/>
                  <a:gd name="connsiteX0" fmla="*/ 2025897 w 2079399"/>
                  <a:gd name="connsiteY0" fmla="*/ 0 h 1369970"/>
                  <a:gd name="connsiteX1" fmla="*/ 1799644 w 2079399"/>
                  <a:gd name="connsiteY1" fmla="*/ 630372 h 1369970"/>
                  <a:gd name="connsiteX2" fmla="*/ 1342485 w 2079399"/>
                  <a:gd name="connsiteY2" fmla="*/ 379890 h 1369970"/>
                  <a:gd name="connsiteX3" fmla="*/ 1028965 w 2079399"/>
                  <a:gd name="connsiteY3" fmla="*/ 846752 h 1369970"/>
                  <a:gd name="connsiteX4" fmla="*/ 688722 w 2079399"/>
                  <a:gd name="connsiteY4" fmla="*/ 847536 h 1369970"/>
                  <a:gd name="connsiteX5" fmla="*/ 342243 w 2079399"/>
                  <a:gd name="connsiteY5" fmla="*/ 1369910 h 1369970"/>
                  <a:gd name="connsiteX6" fmla="*/ 0 w 2079399"/>
                  <a:gd name="connsiteY6" fmla="*/ 811686 h 1369970"/>
                  <a:gd name="connsiteX0" fmla="*/ 1683654 w 1737156"/>
                  <a:gd name="connsiteY0" fmla="*/ 0 h 1369970"/>
                  <a:gd name="connsiteX1" fmla="*/ 1457401 w 1737156"/>
                  <a:gd name="connsiteY1" fmla="*/ 630372 h 1369970"/>
                  <a:gd name="connsiteX2" fmla="*/ 1000242 w 1737156"/>
                  <a:gd name="connsiteY2" fmla="*/ 379890 h 1369970"/>
                  <a:gd name="connsiteX3" fmla="*/ 686722 w 1737156"/>
                  <a:gd name="connsiteY3" fmla="*/ 846752 h 1369970"/>
                  <a:gd name="connsiteX4" fmla="*/ 346479 w 1737156"/>
                  <a:gd name="connsiteY4" fmla="*/ 847536 h 1369970"/>
                  <a:gd name="connsiteX5" fmla="*/ 0 w 1737156"/>
                  <a:gd name="connsiteY5" fmla="*/ 1369910 h 1369970"/>
                  <a:gd name="connsiteX0" fmla="*/ 1889532 w 1927381"/>
                  <a:gd name="connsiteY0" fmla="*/ 0 h 1158089"/>
                  <a:gd name="connsiteX1" fmla="*/ 1457401 w 1927381"/>
                  <a:gd name="connsiteY1" fmla="*/ 418491 h 1158089"/>
                  <a:gd name="connsiteX2" fmla="*/ 1000242 w 1927381"/>
                  <a:gd name="connsiteY2" fmla="*/ 168009 h 1158089"/>
                  <a:gd name="connsiteX3" fmla="*/ 686722 w 1927381"/>
                  <a:gd name="connsiteY3" fmla="*/ 634871 h 1158089"/>
                  <a:gd name="connsiteX4" fmla="*/ 346479 w 1927381"/>
                  <a:gd name="connsiteY4" fmla="*/ 635655 h 1158089"/>
                  <a:gd name="connsiteX5" fmla="*/ 0 w 1927381"/>
                  <a:gd name="connsiteY5" fmla="*/ 1158029 h 1158089"/>
                  <a:gd name="connsiteX0" fmla="*/ 1787655 w 1831930"/>
                  <a:gd name="connsiteY0" fmla="*/ 0 h 1228663"/>
                  <a:gd name="connsiteX1" fmla="*/ 1457401 w 1831930"/>
                  <a:gd name="connsiteY1" fmla="*/ 489065 h 1228663"/>
                  <a:gd name="connsiteX2" fmla="*/ 1000242 w 1831930"/>
                  <a:gd name="connsiteY2" fmla="*/ 238583 h 1228663"/>
                  <a:gd name="connsiteX3" fmla="*/ 686722 w 1831930"/>
                  <a:gd name="connsiteY3" fmla="*/ 705445 h 1228663"/>
                  <a:gd name="connsiteX4" fmla="*/ 346479 w 1831930"/>
                  <a:gd name="connsiteY4" fmla="*/ 706229 h 1228663"/>
                  <a:gd name="connsiteX5" fmla="*/ 0 w 1831930"/>
                  <a:gd name="connsiteY5" fmla="*/ 1228603 h 1228663"/>
                  <a:gd name="connsiteX0" fmla="*/ 1457401 w 1457401"/>
                  <a:gd name="connsiteY0" fmla="*/ 253272 h 992870"/>
                  <a:gd name="connsiteX1" fmla="*/ 1000242 w 1457401"/>
                  <a:gd name="connsiteY1" fmla="*/ 2790 h 992870"/>
                  <a:gd name="connsiteX2" fmla="*/ 686722 w 1457401"/>
                  <a:gd name="connsiteY2" fmla="*/ 469652 h 992870"/>
                  <a:gd name="connsiteX3" fmla="*/ 346479 w 1457401"/>
                  <a:gd name="connsiteY3" fmla="*/ 470436 h 992870"/>
                  <a:gd name="connsiteX4" fmla="*/ 0 w 1457401"/>
                  <a:gd name="connsiteY4" fmla="*/ 992810 h 99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7401" h="992870">
                    <a:moveTo>
                      <a:pt x="1457401" y="253272"/>
                    </a:moveTo>
                    <a:cubicBezTo>
                      <a:pt x="1326166" y="293036"/>
                      <a:pt x="1128689" y="-33273"/>
                      <a:pt x="1000242" y="2790"/>
                    </a:cubicBezTo>
                    <a:cubicBezTo>
                      <a:pt x="871796" y="38853"/>
                      <a:pt x="795683" y="391711"/>
                      <a:pt x="686722" y="469652"/>
                    </a:cubicBezTo>
                    <a:cubicBezTo>
                      <a:pt x="577762" y="547593"/>
                      <a:pt x="460933" y="383243"/>
                      <a:pt x="346479" y="470436"/>
                    </a:cubicBezTo>
                    <a:cubicBezTo>
                      <a:pt x="232025" y="557629"/>
                      <a:pt x="114787" y="998785"/>
                      <a:pt x="0" y="992810"/>
                    </a:cubicBezTo>
                  </a:path>
                </a:pathLst>
              </a:cu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24" name="Freeform: Shape 467">
                <a:extLst>
                  <a:ext uri="{FF2B5EF4-FFF2-40B4-BE49-F238E27FC236}">
                    <a16:creationId xmlns:a16="http://schemas.microsoft.com/office/drawing/2014/main" id="{6D4E1168-0B19-442D-9CFD-5D8B69B49BAC}"/>
                  </a:ext>
                </a:extLst>
              </p:cNvPr>
              <p:cNvSpPr/>
              <p:nvPr/>
            </p:nvSpPr>
            <p:spPr>
              <a:xfrm rot="14034103">
                <a:off x="2957315" y="4994964"/>
                <a:ext cx="483007" cy="219718"/>
              </a:xfrm>
              <a:custGeom>
                <a:avLst/>
                <a:gdLst>
                  <a:gd name="connsiteX0" fmla="*/ 1765300 w 2121683"/>
                  <a:gd name="connsiteY0" fmla="*/ 0 h 1142286"/>
                  <a:gd name="connsiteX1" fmla="*/ 2120900 w 2121683"/>
                  <a:gd name="connsiteY1" fmla="*/ 368300 h 1142286"/>
                  <a:gd name="connsiteX2" fmla="*/ 1847850 w 2121683"/>
                  <a:gd name="connsiteY2" fmla="*/ 660400 h 1142286"/>
                  <a:gd name="connsiteX3" fmla="*/ 1422400 w 2121683"/>
                  <a:gd name="connsiteY3" fmla="*/ 685800 h 1142286"/>
                  <a:gd name="connsiteX4" fmla="*/ 1187450 w 2121683"/>
                  <a:gd name="connsiteY4" fmla="*/ 908050 h 1142286"/>
                  <a:gd name="connsiteX5" fmla="*/ 774700 w 2121683"/>
                  <a:gd name="connsiteY5" fmla="*/ 1136650 h 1142286"/>
                  <a:gd name="connsiteX6" fmla="*/ 196850 w 2121683"/>
                  <a:gd name="connsiteY6" fmla="*/ 1060450 h 1142286"/>
                  <a:gd name="connsiteX7" fmla="*/ 0 w 2121683"/>
                  <a:gd name="connsiteY7" fmla="*/ 927100 h 1142286"/>
                  <a:gd name="connsiteX0" fmla="*/ 2276929 w 2334759"/>
                  <a:gd name="connsiteY0" fmla="*/ 241166 h 774129"/>
                  <a:gd name="connsiteX1" fmla="*/ 2120900 w 2334759"/>
                  <a:gd name="connsiteY1" fmla="*/ 143 h 774129"/>
                  <a:gd name="connsiteX2" fmla="*/ 1847850 w 2334759"/>
                  <a:gd name="connsiteY2" fmla="*/ 292243 h 774129"/>
                  <a:gd name="connsiteX3" fmla="*/ 1422400 w 2334759"/>
                  <a:gd name="connsiteY3" fmla="*/ 317643 h 774129"/>
                  <a:gd name="connsiteX4" fmla="*/ 1187450 w 2334759"/>
                  <a:gd name="connsiteY4" fmla="*/ 539893 h 774129"/>
                  <a:gd name="connsiteX5" fmla="*/ 774700 w 2334759"/>
                  <a:gd name="connsiteY5" fmla="*/ 768493 h 774129"/>
                  <a:gd name="connsiteX6" fmla="*/ 196850 w 2334759"/>
                  <a:gd name="connsiteY6" fmla="*/ 692293 h 774129"/>
                  <a:gd name="connsiteX7" fmla="*/ 0 w 2334759"/>
                  <a:gd name="connsiteY7" fmla="*/ 558943 h 774129"/>
                  <a:gd name="connsiteX0" fmla="*/ 2615022 w 2648277"/>
                  <a:gd name="connsiteY0" fmla="*/ 1 h 974667"/>
                  <a:gd name="connsiteX1" fmla="*/ 2120900 w 2648277"/>
                  <a:gd name="connsiteY1" fmla="*/ 200681 h 974667"/>
                  <a:gd name="connsiteX2" fmla="*/ 1847850 w 2648277"/>
                  <a:gd name="connsiteY2" fmla="*/ 492781 h 974667"/>
                  <a:gd name="connsiteX3" fmla="*/ 1422400 w 2648277"/>
                  <a:gd name="connsiteY3" fmla="*/ 518181 h 974667"/>
                  <a:gd name="connsiteX4" fmla="*/ 1187450 w 2648277"/>
                  <a:gd name="connsiteY4" fmla="*/ 740431 h 974667"/>
                  <a:gd name="connsiteX5" fmla="*/ 774700 w 2648277"/>
                  <a:gd name="connsiteY5" fmla="*/ 969031 h 974667"/>
                  <a:gd name="connsiteX6" fmla="*/ 196850 w 2648277"/>
                  <a:gd name="connsiteY6" fmla="*/ 892831 h 974667"/>
                  <a:gd name="connsiteX7" fmla="*/ 0 w 2648277"/>
                  <a:gd name="connsiteY7" fmla="*/ 759481 h 974667"/>
                  <a:gd name="connsiteX0" fmla="*/ 2524625 w 2562155"/>
                  <a:gd name="connsiteY0" fmla="*/ 0 h 1081772"/>
                  <a:gd name="connsiteX1" fmla="*/ 2120900 w 2562155"/>
                  <a:gd name="connsiteY1" fmla="*/ 307786 h 1081772"/>
                  <a:gd name="connsiteX2" fmla="*/ 1847850 w 2562155"/>
                  <a:gd name="connsiteY2" fmla="*/ 599886 h 1081772"/>
                  <a:gd name="connsiteX3" fmla="*/ 1422400 w 2562155"/>
                  <a:gd name="connsiteY3" fmla="*/ 625286 h 1081772"/>
                  <a:gd name="connsiteX4" fmla="*/ 1187450 w 2562155"/>
                  <a:gd name="connsiteY4" fmla="*/ 847536 h 1081772"/>
                  <a:gd name="connsiteX5" fmla="*/ 774700 w 2562155"/>
                  <a:gd name="connsiteY5" fmla="*/ 1076136 h 1081772"/>
                  <a:gd name="connsiteX6" fmla="*/ 196850 w 2562155"/>
                  <a:gd name="connsiteY6" fmla="*/ 999936 h 1081772"/>
                  <a:gd name="connsiteX7" fmla="*/ 0 w 2562155"/>
                  <a:gd name="connsiteY7" fmla="*/ 866586 h 1081772"/>
                  <a:gd name="connsiteX0" fmla="*/ 2524625 w 2578000"/>
                  <a:gd name="connsiteY0" fmla="*/ 0 h 1081772"/>
                  <a:gd name="connsiteX1" fmla="*/ 2298372 w 2578000"/>
                  <a:gd name="connsiteY1" fmla="*/ 630372 h 1081772"/>
                  <a:gd name="connsiteX2" fmla="*/ 1847850 w 2578000"/>
                  <a:gd name="connsiteY2" fmla="*/ 599886 h 1081772"/>
                  <a:gd name="connsiteX3" fmla="*/ 1422400 w 2578000"/>
                  <a:gd name="connsiteY3" fmla="*/ 625286 h 1081772"/>
                  <a:gd name="connsiteX4" fmla="*/ 1187450 w 2578000"/>
                  <a:gd name="connsiteY4" fmla="*/ 847536 h 1081772"/>
                  <a:gd name="connsiteX5" fmla="*/ 774700 w 2578000"/>
                  <a:gd name="connsiteY5" fmla="*/ 1076136 h 1081772"/>
                  <a:gd name="connsiteX6" fmla="*/ 196850 w 2578000"/>
                  <a:gd name="connsiteY6" fmla="*/ 999936 h 1081772"/>
                  <a:gd name="connsiteX7" fmla="*/ 0 w 2578000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422400 w 2578127"/>
                  <a:gd name="connsiteY3" fmla="*/ 625286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527693 w 2578127"/>
                  <a:gd name="connsiteY3" fmla="*/ 846752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371190"/>
                  <a:gd name="connsiteX1" fmla="*/ 2298372 w 2578127"/>
                  <a:gd name="connsiteY1" fmla="*/ 630372 h 1371190"/>
                  <a:gd name="connsiteX2" fmla="*/ 1841213 w 2578127"/>
                  <a:gd name="connsiteY2" fmla="*/ 379890 h 1371190"/>
                  <a:gd name="connsiteX3" fmla="*/ 1527693 w 2578127"/>
                  <a:gd name="connsiteY3" fmla="*/ 846752 h 1371190"/>
                  <a:gd name="connsiteX4" fmla="*/ 1187450 w 2578127"/>
                  <a:gd name="connsiteY4" fmla="*/ 847536 h 1371190"/>
                  <a:gd name="connsiteX5" fmla="*/ 840971 w 2578127"/>
                  <a:gd name="connsiteY5" fmla="*/ 1369910 h 1371190"/>
                  <a:gd name="connsiteX6" fmla="*/ 196850 w 2578127"/>
                  <a:gd name="connsiteY6" fmla="*/ 999936 h 1371190"/>
                  <a:gd name="connsiteX7" fmla="*/ 0 w 2578127"/>
                  <a:gd name="connsiteY7" fmla="*/ 866586 h 1371190"/>
                  <a:gd name="connsiteX0" fmla="*/ 2524625 w 2578127"/>
                  <a:gd name="connsiteY0" fmla="*/ 0 h 1369969"/>
                  <a:gd name="connsiteX1" fmla="*/ 2298372 w 2578127"/>
                  <a:gd name="connsiteY1" fmla="*/ 630372 h 1369969"/>
                  <a:gd name="connsiteX2" fmla="*/ 1841213 w 2578127"/>
                  <a:gd name="connsiteY2" fmla="*/ 379890 h 1369969"/>
                  <a:gd name="connsiteX3" fmla="*/ 1527693 w 2578127"/>
                  <a:gd name="connsiteY3" fmla="*/ 846752 h 1369969"/>
                  <a:gd name="connsiteX4" fmla="*/ 1187450 w 2578127"/>
                  <a:gd name="connsiteY4" fmla="*/ 847536 h 1369969"/>
                  <a:gd name="connsiteX5" fmla="*/ 840971 w 2578127"/>
                  <a:gd name="connsiteY5" fmla="*/ 1369910 h 1369969"/>
                  <a:gd name="connsiteX6" fmla="*/ 498728 w 2578127"/>
                  <a:gd name="connsiteY6" fmla="*/ 811686 h 1369969"/>
                  <a:gd name="connsiteX7" fmla="*/ 0 w 2578127"/>
                  <a:gd name="connsiteY7" fmla="*/ 866586 h 1369969"/>
                  <a:gd name="connsiteX0" fmla="*/ 2524625 w 2578127"/>
                  <a:gd name="connsiteY0" fmla="*/ 0 h 1369971"/>
                  <a:gd name="connsiteX1" fmla="*/ 2298372 w 2578127"/>
                  <a:gd name="connsiteY1" fmla="*/ 630372 h 1369971"/>
                  <a:gd name="connsiteX2" fmla="*/ 1841213 w 2578127"/>
                  <a:gd name="connsiteY2" fmla="*/ 379890 h 1369971"/>
                  <a:gd name="connsiteX3" fmla="*/ 1527693 w 2578127"/>
                  <a:gd name="connsiteY3" fmla="*/ 846752 h 1369971"/>
                  <a:gd name="connsiteX4" fmla="*/ 1187450 w 2578127"/>
                  <a:gd name="connsiteY4" fmla="*/ 847536 h 1369971"/>
                  <a:gd name="connsiteX5" fmla="*/ 840971 w 2578127"/>
                  <a:gd name="connsiteY5" fmla="*/ 1369910 h 1369971"/>
                  <a:gd name="connsiteX6" fmla="*/ 498728 w 2578127"/>
                  <a:gd name="connsiteY6" fmla="*/ 811686 h 1369971"/>
                  <a:gd name="connsiteX7" fmla="*/ 70530 w 2578127"/>
                  <a:gd name="connsiteY7" fmla="*/ 1245904 h 1369971"/>
                  <a:gd name="connsiteX8" fmla="*/ 0 w 2578127"/>
                  <a:gd name="connsiteY8" fmla="*/ 866586 h 1369971"/>
                  <a:gd name="connsiteX0" fmla="*/ 2713556 w 2767058"/>
                  <a:gd name="connsiteY0" fmla="*/ 0 h 1369969"/>
                  <a:gd name="connsiteX1" fmla="*/ 2487303 w 2767058"/>
                  <a:gd name="connsiteY1" fmla="*/ 630372 h 1369969"/>
                  <a:gd name="connsiteX2" fmla="*/ 2030144 w 2767058"/>
                  <a:gd name="connsiteY2" fmla="*/ 379890 h 1369969"/>
                  <a:gd name="connsiteX3" fmla="*/ 1716624 w 2767058"/>
                  <a:gd name="connsiteY3" fmla="*/ 846752 h 1369969"/>
                  <a:gd name="connsiteX4" fmla="*/ 1376381 w 2767058"/>
                  <a:gd name="connsiteY4" fmla="*/ 847536 h 1369969"/>
                  <a:gd name="connsiteX5" fmla="*/ 1029902 w 2767058"/>
                  <a:gd name="connsiteY5" fmla="*/ 1369910 h 1369969"/>
                  <a:gd name="connsiteX6" fmla="*/ 687659 w 2767058"/>
                  <a:gd name="connsiteY6" fmla="*/ 811686 h 1369969"/>
                  <a:gd name="connsiteX7" fmla="*/ 259461 w 2767058"/>
                  <a:gd name="connsiteY7" fmla="*/ 1245904 h 1369969"/>
                  <a:gd name="connsiteX8" fmla="*/ 0 w 2767058"/>
                  <a:gd name="connsiteY8" fmla="*/ 1354001 h 1369969"/>
                  <a:gd name="connsiteX0" fmla="*/ 2663153 w 2716655"/>
                  <a:gd name="connsiteY0" fmla="*/ 0 h 1728812"/>
                  <a:gd name="connsiteX1" fmla="*/ 2436900 w 2716655"/>
                  <a:gd name="connsiteY1" fmla="*/ 630372 h 1728812"/>
                  <a:gd name="connsiteX2" fmla="*/ 1979741 w 2716655"/>
                  <a:gd name="connsiteY2" fmla="*/ 379890 h 1728812"/>
                  <a:gd name="connsiteX3" fmla="*/ 1666221 w 2716655"/>
                  <a:gd name="connsiteY3" fmla="*/ 846752 h 1728812"/>
                  <a:gd name="connsiteX4" fmla="*/ 1325978 w 2716655"/>
                  <a:gd name="connsiteY4" fmla="*/ 847536 h 1728812"/>
                  <a:gd name="connsiteX5" fmla="*/ 979499 w 2716655"/>
                  <a:gd name="connsiteY5" fmla="*/ 1369910 h 1728812"/>
                  <a:gd name="connsiteX6" fmla="*/ 637256 w 2716655"/>
                  <a:gd name="connsiteY6" fmla="*/ 811686 h 1728812"/>
                  <a:gd name="connsiteX7" fmla="*/ 209058 w 2716655"/>
                  <a:gd name="connsiteY7" fmla="*/ 1245904 h 1728812"/>
                  <a:gd name="connsiteX8" fmla="*/ 0 w 2716655"/>
                  <a:gd name="connsiteY8" fmla="*/ 1728802 h 1728812"/>
                  <a:gd name="connsiteX0" fmla="*/ 2454095 w 2507597"/>
                  <a:gd name="connsiteY0" fmla="*/ 0 h 1369970"/>
                  <a:gd name="connsiteX1" fmla="*/ 2227842 w 2507597"/>
                  <a:gd name="connsiteY1" fmla="*/ 630372 h 1369970"/>
                  <a:gd name="connsiteX2" fmla="*/ 1770683 w 2507597"/>
                  <a:gd name="connsiteY2" fmla="*/ 379890 h 1369970"/>
                  <a:gd name="connsiteX3" fmla="*/ 1457163 w 2507597"/>
                  <a:gd name="connsiteY3" fmla="*/ 846752 h 1369970"/>
                  <a:gd name="connsiteX4" fmla="*/ 1116920 w 2507597"/>
                  <a:gd name="connsiteY4" fmla="*/ 847536 h 1369970"/>
                  <a:gd name="connsiteX5" fmla="*/ 770441 w 2507597"/>
                  <a:gd name="connsiteY5" fmla="*/ 1369910 h 1369970"/>
                  <a:gd name="connsiteX6" fmla="*/ 428198 w 2507597"/>
                  <a:gd name="connsiteY6" fmla="*/ 811686 h 1369970"/>
                  <a:gd name="connsiteX7" fmla="*/ 0 w 2507597"/>
                  <a:gd name="connsiteY7" fmla="*/ 1245904 h 1369970"/>
                  <a:gd name="connsiteX0" fmla="*/ 2025897 w 2079399"/>
                  <a:gd name="connsiteY0" fmla="*/ 0 h 1369970"/>
                  <a:gd name="connsiteX1" fmla="*/ 1799644 w 2079399"/>
                  <a:gd name="connsiteY1" fmla="*/ 630372 h 1369970"/>
                  <a:gd name="connsiteX2" fmla="*/ 1342485 w 2079399"/>
                  <a:gd name="connsiteY2" fmla="*/ 379890 h 1369970"/>
                  <a:gd name="connsiteX3" fmla="*/ 1028965 w 2079399"/>
                  <a:gd name="connsiteY3" fmla="*/ 846752 h 1369970"/>
                  <a:gd name="connsiteX4" fmla="*/ 688722 w 2079399"/>
                  <a:gd name="connsiteY4" fmla="*/ 847536 h 1369970"/>
                  <a:gd name="connsiteX5" fmla="*/ 342243 w 2079399"/>
                  <a:gd name="connsiteY5" fmla="*/ 1369910 h 1369970"/>
                  <a:gd name="connsiteX6" fmla="*/ 0 w 2079399"/>
                  <a:gd name="connsiteY6" fmla="*/ 811686 h 1369970"/>
                  <a:gd name="connsiteX0" fmla="*/ 1683654 w 1737156"/>
                  <a:gd name="connsiteY0" fmla="*/ 0 h 1369970"/>
                  <a:gd name="connsiteX1" fmla="*/ 1457401 w 1737156"/>
                  <a:gd name="connsiteY1" fmla="*/ 630372 h 1369970"/>
                  <a:gd name="connsiteX2" fmla="*/ 1000242 w 1737156"/>
                  <a:gd name="connsiteY2" fmla="*/ 379890 h 1369970"/>
                  <a:gd name="connsiteX3" fmla="*/ 686722 w 1737156"/>
                  <a:gd name="connsiteY3" fmla="*/ 846752 h 1369970"/>
                  <a:gd name="connsiteX4" fmla="*/ 346479 w 1737156"/>
                  <a:gd name="connsiteY4" fmla="*/ 847536 h 1369970"/>
                  <a:gd name="connsiteX5" fmla="*/ 0 w 1737156"/>
                  <a:gd name="connsiteY5" fmla="*/ 1369910 h 1369970"/>
                  <a:gd name="connsiteX0" fmla="*/ 1889532 w 1927381"/>
                  <a:gd name="connsiteY0" fmla="*/ 0 h 1158089"/>
                  <a:gd name="connsiteX1" fmla="*/ 1457401 w 1927381"/>
                  <a:gd name="connsiteY1" fmla="*/ 418491 h 1158089"/>
                  <a:gd name="connsiteX2" fmla="*/ 1000242 w 1927381"/>
                  <a:gd name="connsiteY2" fmla="*/ 168009 h 1158089"/>
                  <a:gd name="connsiteX3" fmla="*/ 686722 w 1927381"/>
                  <a:gd name="connsiteY3" fmla="*/ 634871 h 1158089"/>
                  <a:gd name="connsiteX4" fmla="*/ 346479 w 1927381"/>
                  <a:gd name="connsiteY4" fmla="*/ 635655 h 1158089"/>
                  <a:gd name="connsiteX5" fmla="*/ 0 w 1927381"/>
                  <a:gd name="connsiteY5" fmla="*/ 1158029 h 1158089"/>
                  <a:gd name="connsiteX0" fmla="*/ 1787655 w 1831930"/>
                  <a:gd name="connsiteY0" fmla="*/ 0 h 1228663"/>
                  <a:gd name="connsiteX1" fmla="*/ 1457401 w 1831930"/>
                  <a:gd name="connsiteY1" fmla="*/ 489065 h 1228663"/>
                  <a:gd name="connsiteX2" fmla="*/ 1000242 w 1831930"/>
                  <a:gd name="connsiteY2" fmla="*/ 238583 h 1228663"/>
                  <a:gd name="connsiteX3" fmla="*/ 686722 w 1831930"/>
                  <a:gd name="connsiteY3" fmla="*/ 705445 h 1228663"/>
                  <a:gd name="connsiteX4" fmla="*/ 346479 w 1831930"/>
                  <a:gd name="connsiteY4" fmla="*/ 706229 h 1228663"/>
                  <a:gd name="connsiteX5" fmla="*/ 0 w 1831930"/>
                  <a:gd name="connsiteY5" fmla="*/ 1228603 h 1228663"/>
                  <a:gd name="connsiteX0" fmla="*/ 1457401 w 1457401"/>
                  <a:gd name="connsiteY0" fmla="*/ 253272 h 992870"/>
                  <a:gd name="connsiteX1" fmla="*/ 1000242 w 1457401"/>
                  <a:gd name="connsiteY1" fmla="*/ 2790 h 992870"/>
                  <a:gd name="connsiteX2" fmla="*/ 686722 w 1457401"/>
                  <a:gd name="connsiteY2" fmla="*/ 469652 h 992870"/>
                  <a:gd name="connsiteX3" fmla="*/ 346479 w 1457401"/>
                  <a:gd name="connsiteY3" fmla="*/ 470436 h 992870"/>
                  <a:gd name="connsiteX4" fmla="*/ 0 w 1457401"/>
                  <a:gd name="connsiteY4" fmla="*/ 992810 h 99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7401" h="992870">
                    <a:moveTo>
                      <a:pt x="1457401" y="253272"/>
                    </a:moveTo>
                    <a:cubicBezTo>
                      <a:pt x="1326166" y="293036"/>
                      <a:pt x="1128689" y="-33273"/>
                      <a:pt x="1000242" y="2790"/>
                    </a:cubicBezTo>
                    <a:cubicBezTo>
                      <a:pt x="871796" y="38853"/>
                      <a:pt x="795683" y="391711"/>
                      <a:pt x="686722" y="469652"/>
                    </a:cubicBezTo>
                    <a:cubicBezTo>
                      <a:pt x="577762" y="547593"/>
                      <a:pt x="460933" y="383243"/>
                      <a:pt x="346479" y="470436"/>
                    </a:cubicBezTo>
                    <a:cubicBezTo>
                      <a:pt x="232025" y="557629"/>
                      <a:pt x="114787" y="998785"/>
                      <a:pt x="0" y="992810"/>
                    </a:cubicBezTo>
                  </a:path>
                </a:pathLst>
              </a:cu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25" name="Freeform: Shape 467">
                <a:extLst>
                  <a:ext uri="{FF2B5EF4-FFF2-40B4-BE49-F238E27FC236}">
                    <a16:creationId xmlns:a16="http://schemas.microsoft.com/office/drawing/2014/main" id="{6D4E1168-0B19-442D-9CFD-5D8B69B49BAC}"/>
                  </a:ext>
                </a:extLst>
              </p:cNvPr>
              <p:cNvSpPr/>
              <p:nvPr/>
            </p:nvSpPr>
            <p:spPr>
              <a:xfrm rot="1944262">
                <a:off x="3100721" y="4867680"/>
                <a:ext cx="483007" cy="192757"/>
              </a:xfrm>
              <a:custGeom>
                <a:avLst/>
                <a:gdLst>
                  <a:gd name="connsiteX0" fmla="*/ 1765300 w 2121683"/>
                  <a:gd name="connsiteY0" fmla="*/ 0 h 1142286"/>
                  <a:gd name="connsiteX1" fmla="*/ 2120900 w 2121683"/>
                  <a:gd name="connsiteY1" fmla="*/ 368300 h 1142286"/>
                  <a:gd name="connsiteX2" fmla="*/ 1847850 w 2121683"/>
                  <a:gd name="connsiteY2" fmla="*/ 660400 h 1142286"/>
                  <a:gd name="connsiteX3" fmla="*/ 1422400 w 2121683"/>
                  <a:gd name="connsiteY3" fmla="*/ 685800 h 1142286"/>
                  <a:gd name="connsiteX4" fmla="*/ 1187450 w 2121683"/>
                  <a:gd name="connsiteY4" fmla="*/ 908050 h 1142286"/>
                  <a:gd name="connsiteX5" fmla="*/ 774700 w 2121683"/>
                  <a:gd name="connsiteY5" fmla="*/ 1136650 h 1142286"/>
                  <a:gd name="connsiteX6" fmla="*/ 196850 w 2121683"/>
                  <a:gd name="connsiteY6" fmla="*/ 1060450 h 1142286"/>
                  <a:gd name="connsiteX7" fmla="*/ 0 w 2121683"/>
                  <a:gd name="connsiteY7" fmla="*/ 927100 h 1142286"/>
                  <a:gd name="connsiteX0" fmla="*/ 2276929 w 2334759"/>
                  <a:gd name="connsiteY0" fmla="*/ 241166 h 774129"/>
                  <a:gd name="connsiteX1" fmla="*/ 2120900 w 2334759"/>
                  <a:gd name="connsiteY1" fmla="*/ 143 h 774129"/>
                  <a:gd name="connsiteX2" fmla="*/ 1847850 w 2334759"/>
                  <a:gd name="connsiteY2" fmla="*/ 292243 h 774129"/>
                  <a:gd name="connsiteX3" fmla="*/ 1422400 w 2334759"/>
                  <a:gd name="connsiteY3" fmla="*/ 317643 h 774129"/>
                  <a:gd name="connsiteX4" fmla="*/ 1187450 w 2334759"/>
                  <a:gd name="connsiteY4" fmla="*/ 539893 h 774129"/>
                  <a:gd name="connsiteX5" fmla="*/ 774700 w 2334759"/>
                  <a:gd name="connsiteY5" fmla="*/ 768493 h 774129"/>
                  <a:gd name="connsiteX6" fmla="*/ 196850 w 2334759"/>
                  <a:gd name="connsiteY6" fmla="*/ 692293 h 774129"/>
                  <a:gd name="connsiteX7" fmla="*/ 0 w 2334759"/>
                  <a:gd name="connsiteY7" fmla="*/ 558943 h 774129"/>
                  <a:gd name="connsiteX0" fmla="*/ 2615022 w 2648277"/>
                  <a:gd name="connsiteY0" fmla="*/ 1 h 974667"/>
                  <a:gd name="connsiteX1" fmla="*/ 2120900 w 2648277"/>
                  <a:gd name="connsiteY1" fmla="*/ 200681 h 974667"/>
                  <a:gd name="connsiteX2" fmla="*/ 1847850 w 2648277"/>
                  <a:gd name="connsiteY2" fmla="*/ 492781 h 974667"/>
                  <a:gd name="connsiteX3" fmla="*/ 1422400 w 2648277"/>
                  <a:gd name="connsiteY3" fmla="*/ 518181 h 974667"/>
                  <a:gd name="connsiteX4" fmla="*/ 1187450 w 2648277"/>
                  <a:gd name="connsiteY4" fmla="*/ 740431 h 974667"/>
                  <a:gd name="connsiteX5" fmla="*/ 774700 w 2648277"/>
                  <a:gd name="connsiteY5" fmla="*/ 969031 h 974667"/>
                  <a:gd name="connsiteX6" fmla="*/ 196850 w 2648277"/>
                  <a:gd name="connsiteY6" fmla="*/ 892831 h 974667"/>
                  <a:gd name="connsiteX7" fmla="*/ 0 w 2648277"/>
                  <a:gd name="connsiteY7" fmla="*/ 759481 h 974667"/>
                  <a:gd name="connsiteX0" fmla="*/ 2524625 w 2562155"/>
                  <a:gd name="connsiteY0" fmla="*/ 0 h 1081772"/>
                  <a:gd name="connsiteX1" fmla="*/ 2120900 w 2562155"/>
                  <a:gd name="connsiteY1" fmla="*/ 307786 h 1081772"/>
                  <a:gd name="connsiteX2" fmla="*/ 1847850 w 2562155"/>
                  <a:gd name="connsiteY2" fmla="*/ 599886 h 1081772"/>
                  <a:gd name="connsiteX3" fmla="*/ 1422400 w 2562155"/>
                  <a:gd name="connsiteY3" fmla="*/ 625286 h 1081772"/>
                  <a:gd name="connsiteX4" fmla="*/ 1187450 w 2562155"/>
                  <a:gd name="connsiteY4" fmla="*/ 847536 h 1081772"/>
                  <a:gd name="connsiteX5" fmla="*/ 774700 w 2562155"/>
                  <a:gd name="connsiteY5" fmla="*/ 1076136 h 1081772"/>
                  <a:gd name="connsiteX6" fmla="*/ 196850 w 2562155"/>
                  <a:gd name="connsiteY6" fmla="*/ 999936 h 1081772"/>
                  <a:gd name="connsiteX7" fmla="*/ 0 w 2562155"/>
                  <a:gd name="connsiteY7" fmla="*/ 866586 h 1081772"/>
                  <a:gd name="connsiteX0" fmla="*/ 2524625 w 2578000"/>
                  <a:gd name="connsiteY0" fmla="*/ 0 h 1081772"/>
                  <a:gd name="connsiteX1" fmla="*/ 2298372 w 2578000"/>
                  <a:gd name="connsiteY1" fmla="*/ 630372 h 1081772"/>
                  <a:gd name="connsiteX2" fmla="*/ 1847850 w 2578000"/>
                  <a:gd name="connsiteY2" fmla="*/ 599886 h 1081772"/>
                  <a:gd name="connsiteX3" fmla="*/ 1422400 w 2578000"/>
                  <a:gd name="connsiteY3" fmla="*/ 625286 h 1081772"/>
                  <a:gd name="connsiteX4" fmla="*/ 1187450 w 2578000"/>
                  <a:gd name="connsiteY4" fmla="*/ 847536 h 1081772"/>
                  <a:gd name="connsiteX5" fmla="*/ 774700 w 2578000"/>
                  <a:gd name="connsiteY5" fmla="*/ 1076136 h 1081772"/>
                  <a:gd name="connsiteX6" fmla="*/ 196850 w 2578000"/>
                  <a:gd name="connsiteY6" fmla="*/ 999936 h 1081772"/>
                  <a:gd name="connsiteX7" fmla="*/ 0 w 2578000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422400 w 2578127"/>
                  <a:gd name="connsiteY3" fmla="*/ 625286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527693 w 2578127"/>
                  <a:gd name="connsiteY3" fmla="*/ 846752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371190"/>
                  <a:gd name="connsiteX1" fmla="*/ 2298372 w 2578127"/>
                  <a:gd name="connsiteY1" fmla="*/ 630372 h 1371190"/>
                  <a:gd name="connsiteX2" fmla="*/ 1841213 w 2578127"/>
                  <a:gd name="connsiteY2" fmla="*/ 379890 h 1371190"/>
                  <a:gd name="connsiteX3" fmla="*/ 1527693 w 2578127"/>
                  <a:gd name="connsiteY3" fmla="*/ 846752 h 1371190"/>
                  <a:gd name="connsiteX4" fmla="*/ 1187450 w 2578127"/>
                  <a:gd name="connsiteY4" fmla="*/ 847536 h 1371190"/>
                  <a:gd name="connsiteX5" fmla="*/ 840971 w 2578127"/>
                  <a:gd name="connsiteY5" fmla="*/ 1369910 h 1371190"/>
                  <a:gd name="connsiteX6" fmla="*/ 196850 w 2578127"/>
                  <a:gd name="connsiteY6" fmla="*/ 999936 h 1371190"/>
                  <a:gd name="connsiteX7" fmla="*/ 0 w 2578127"/>
                  <a:gd name="connsiteY7" fmla="*/ 866586 h 1371190"/>
                  <a:gd name="connsiteX0" fmla="*/ 2524625 w 2578127"/>
                  <a:gd name="connsiteY0" fmla="*/ 0 h 1369969"/>
                  <a:gd name="connsiteX1" fmla="*/ 2298372 w 2578127"/>
                  <a:gd name="connsiteY1" fmla="*/ 630372 h 1369969"/>
                  <a:gd name="connsiteX2" fmla="*/ 1841213 w 2578127"/>
                  <a:gd name="connsiteY2" fmla="*/ 379890 h 1369969"/>
                  <a:gd name="connsiteX3" fmla="*/ 1527693 w 2578127"/>
                  <a:gd name="connsiteY3" fmla="*/ 846752 h 1369969"/>
                  <a:gd name="connsiteX4" fmla="*/ 1187450 w 2578127"/>
                  <a:gd name="connsiteY4" fmla="*/ 847536 h 1369969"/>
                  <a:gd name="connsiteX5" fmla="*/ 840971 w 2578127"/>
                  <a:gd name="connsiteY5" fmla="*/ 1369910 h 1369969"/>
                  <a:gd name="connsiteX6" fmla="*/ 498728 w 2578127"/>
                  <a:gd name="connsiteY6" fmla="*/ 811686 h 1369969"/>
                  <a:gd name="connsiteX7" fmla="*/ 0 w 2578127"/>
                  <a:gd name="connsiteY7" fmla="*/ 866586 h 1369969"/>
                  <a:gd name="connsiteX0" fmla="*/ 2524625 w 2578127"/>
                  <a:gd name="connsiteY0" fmla="*/ 0 h 1369971"/>
                  <a:gd name="connsiteX1" fmla="*/ 2298372 w 2578127"/>
                  <a:gd name="connsiteY1" fmla="*/ 630372 h 1369971"/>
                  <a:gd name="connsiteX2" fmla="*/ 1841213 w 2578127"/>
                  <a:gd name="connsiteY2" fmla="*/ 379890 h 1369971"/>
                  <a:gd name="connsiteX3" fmla="*/ 1527693 w 2578127"/>
                  <a:gd name="connsiteY3" fmla="*/ 846752 h 1369971"/>
                  <a:gd name="connsiteX4" fmla="*/ 1187450 w 2578127"/>
                  <a:gd name="connsiteY4" fmla="*/ 847536 h 1369971"/>
                  <a:gd name="connsiteX5" fmla="*/ 840971 w 2578127"/>
                  <a:gd name="connsiteY5" fmla="*/ 1369910 h 1369971"/>
                  <a:gd name="connsiteX6" fmla="*/ 498728 w 2578127"/>
                  <a:gd name="connsiteY6" fmla="*/ 811686 h 1369971"/>
                  <a:gd name="connsiteX7" fmla="*/ 70530 w 2578127"/>
                  <a:gd name="connsiteY7" fmla="*/ 1245904 h 1369971"/>
                  <a:gd name="connsiteX8" fmla="*/ 0 w 2578127"/>
                  <a:gd name="connsiteY8" fmla="*/ 866586 h 1369971"/>
                  <a:gd name="connsiteX0" fmla="*/ 2713556 w 2767058"/>
                  <a:gd name="connsiteY0" fmla="*/ 0 h 1369969"/>
                  <a:gd name="connsiteX1" fmla="*/ 2487303 w 2767058"/>
                  <a:gd name="connsiteY1" fmla="*/ 630372 h 1369969"/>
                  <a:gd name="connsiteX2" fmla="*/ 2030144 w 2767058"/>
                  <a:gd name="connsiteY2" fmla="*/ 379890 h 1369969"/>
                  <a:gd name="connsiteX3" fmla="*/ 1716624 w 2767058"/>
                  <a:gd name="connsiteY3" fmla="*/ 846752 h 1369969"/>
                  <a:gd name="connsiteX4" fmla="*/ 1376381 w 2767058"/>
                  <a:gd name="connsiteY4" fmla="*/ 847536 h 1369969"/>
                  <a:gd name="connsiteX5" fmla="*/ 1029902 w 2767058"/>
                  <a:gd name="connsiteY5" fmla="*/ 1369910 h 1369969"/>
                  <a:gd name="connsiteX6" fmla="*/ 687659 w 2767058"/>
                  <a:gd name="connsiteY6" fmla="*/ 811686 h 1369969"/>
                  <a:gd name="connsiteX7" fmla="*/ 259461 w 2767058"/>
                  <a:gd name="connsiteY7" fmla="*/ 1245904 h 1369969"/>
                  <a:gd name="connsiteX8" fmla="*/ 0 w 2767058"/>
                  <a:gd name="connsiteY8" fmla="*/ 1354001 h 1369969"/>
                  <a:gd name="connsiteX0" fmla="*/ 2663153 w 2716655"/>
                  <a:gd name="connsiteY0" fmla="*/ 0 h 1728812"/>
                  <a:gd name="connsiteX1" fmla="*/ 2436900 w 2716655"/>
                  <a:gd name="connsiteY1" fmla="*/ 630372 h 1728812"/>
                  <a:gd name="connsiteX2" fmla="*/ 1979741 w 2716655"/>
                  <a:gd name="connsiteY2" fmla="*/ 379890 h 1728812"/>
                  <a:gd name="connsiteX3" fmla="*/ 1666221 w 2716655"/>
                  <a:gd name="connsiteY3" fmla="*/ 846752 h 1728812"/>
                  <a:gd name="connsiteX4" fmla="*/ 1325978 w 2716655"/>
                  <a:gd name="connsiteY4" fmla="*/ 847536 h 1728812"/>
                  <a:gd name="connsiteX5" fmla="*/ 979499 w 2716655"/>
                  <a:gd name="connsiteY5" fmla="*/ 1369910 h 1728812"/>
                  <a:gd name="connsiteX6" fmla="*/ 637256 w 2716655"/>
                  <a:gd name="connsiteY6" fmla="*/ 811686 h 1728812"/>
                  <a:gd name="connsiteX7" fmla="*/ 209058 w 2716655"/>
                  <a:gd name="connsiteY7" fmla="*/ 1245904 h 1728812"/>
                  <a:gd name="connsiteX8" fmla="*/ 0 w 2716655"/>
                  <a:gd name="connsiteY8" fmla="*/ 1728802 h 1728812"/>
                  <a:gd name="connsiteX0" fmla="*/ 2454095 w 2507597"/>
                  <a:gd name="connsiteY0" fmla="*/ 0 h 1369970"/>
                  <a:gd name="connsiteX1" fmla="*/ 2227842 w 2507597"/>
                  <a:gd name="connsiteY1" fmla="*/ 630372 h 1369970"/>
                  <a:gd name="connsiteX2" fmla="*/ 1770683 w 2507597"/>
                  <a:gd name="connsiteY2" fmla="*/ 379890 h 1369970"/>
                  <a:gd name="connsiteX3" fmla="*/ 1457163 w 2507597"/>
                  <a:gd name="connsiteY3" fmla="*/ 846752 h 1369970"/>
                  <a:gd name="connsiteX4" fmla="*/ 1116920 w 2507597"/>
                  <a:gd name="connsiteY4" fmla="*/ 847536 h 1369970"/>
                  <a:gd name="connsiteX5" fmla="*/ 770441 w 2507597"/>
                  <a:gd name="connsiteY5" fmla="*/ 1369910 h 1369970"/>
                  <a:gd name="connsiteX6" fmla="*/ 428198 w 2507597"/>
                  <a:gd name="connsiteY6" fmla="*/ 811686 h 1369970"/>
                  <a:gd name="connsiteX7" fmla="*/ 0 w 2507597"/>
                  <a:gd name="connsiteY7" fmla="*/ 1245904 h 1369970"/>
                  <a:gd name="connsiteX0" fmla="*/ 2025897 w 2079399"/>
                  <a:gd name="connsiteY0" fmla="*/ 0 h 1369970"/>
                  <a:gd name="connsiteX1" fmla="*/ 1799644 w 2079399"/>
                  <a:gd name="connsiteY1" fmla="*/ 630372 h 1369970"/>
                  <a:gd name="connsiteX2" fmla="*/ 1342485 w 2079399"/>
                  <a:gd name="connsiteY2" fmla="*/ 379890 h 1369970"/>
                  <a:gd name="connsiteX3" fmla="*/ 1028965 w 2079399"/>
                  <a:gd name="connsiteY3" fmla="*/ 846752 h 1369970"/>
                  <a:gd name="connsiteX4" fmla="*/ 688722 w 2079399"/>
                  <a:gd name="connsiteY4" fmla="*/ 847536 h 1369970"/>
                  <a:gd name="connsiteX5" fmla="*/ 342243 w 2079399"/>
                  <a:gd name="connsiteY5" fmla="*/ 1369910 h 1369970"/>
                  <a:gd name="connsiteX6" fmla="*/ 0 w 2079399"/>
                  <a:gd name="connsiteY6" fmla="*/ 811686 h 1369970"/>
                  <a:gd name="connsiteX0" fmla="*/ 1683654 w 1737156"/>
                  <a:gd name="connsiteY0" fmla="*/ 0 h 1369970"/>
                  <a:gd name="connsiteX1" fmla="*/ 1457401 w 1737156"/>
                  <a:gd name="connsiteY1" fmla="*/ 630372 h 1369970"/>
                  <a:gd name="connsiteX2" fmla="*/ 1000242 w 1737156"/>
                  <a:gd name="connsiteY2" fmla="*/ 379890 h 1369970"/>
                  <a:gd name="connsiteX3" fmla="*/ 686722 w 1737156"/>
                  <a:gd name="connsiteY3" fmla="*/ 846752 h 1369970"/>
                  <a:gd name="connsiteX4" fmla="*/ 346479 w 1737156"/>
                  <a:gd name="connsiteY4" fmla="*/ 847536 h 1369970"/>
                  <a:gd name="connsiteX5" fmla="*/ 0 w 1737156"/>
                  <a:gd name="connsiteY5" fmla="*/ 1369910 h 1369970"/>
                  <a:gd name="connsiteX0" fmla="*/ 1889532 w 1927381"/>
                  <a:gd name="connsiteY0" fmla="*/ 0 h 1158089"/>
                  <a:gd name="connsiteX1" fmla="*/ 1457401 w 1927381"/>
                  <a:gd name="connsiteY1" fmla="*/ 418491 h 1158089"/>
                  <a:gd name="connsiteX2" fmla="*/ 1000242 w 1927381"/>
                  <a:gd name="connsiteY2" fmla="*/ 168009 h 1158089"/>
                  <a:gd name="connsiteX3" fmla="*/ 686722 w 1927381"/>
                  <a:gd name="connsiteY3" fmla="*/ 634871 h 1158089"/>
                  <a:gd name="connsiteX4" fmla="*/ 346479 w 1927381"/>
                  <a:gd name="connsiteY4" fmla="*/ 635655 h 1158089"/>
                  <a:gd name="connsiteX5" fmla="*/ 0 w 1927381"/>
                  <a:gd name="connsiteY5" fmla="*/ 1158029 h 1158089"/>
                  <a:gd name="connsiteX0" fmla="*/ 1787655 w 1831930"/>
                  <a:gd name="connsiteY0" fmla="*/ 0 h 1228663"/>
                  <a:gd name="connsiteX1" fmla="*/ 1457401 w 1831930"/>
                  <a:gd name="connsiteY1" fmla="*/ 489065 h 1228663"/>
                  <a:gd name="connsiteX2" fmla="*/ 1000242 w 1831930"/>
                  <a:gd name="connsiteY2" fmla="*/ 238583 h 1228663"/>
                  <a:gd name="connsiteX3" fmla="*/ 686722 w 1831930"/>
                  <a:gd name="connsiteY3" fmla="*/ 705445 h 1228663"/>
                  <a:gd name="connsiteX4" fmla="*/ 346479 w 1831930"/>
                  <a:gd name="connsiteY4" fmla="*/ 706229 h 1228663"/>
                  <a:gd name="connsiteX5" fmla="*/ 0 w 1831930"/>
                  <a:gd name="connsiteY5" fmla="*/ 1228603 h 1228663"/>
                  <a:gd name="connsiteX0" fmla="*/ 1457401 w 1457401"/>
                  <a:gd name="connsiteY0" fmla="*/ 253272 h 992870"/>
                  <a:gd name="connsiteX1" fmla="*/ 1000242 w 1457401"/>
                  <a:gd name="connsiteY1" fmla="*/ 2790 h 992870"/>
                  <a:gd name="connsiteX2" fmla="*/ 686722 w 1457401"/>
                  <a:gd name="connsiteY2" fmla="*/ 469652 h 992870"/>
                  <a:gd name="connsiteX3" fmla="*/ 346479 w 1457401"/>
                  <a:gd name="connsiteY3" fmla="*/ 470436 h 992870"/>
                  <a:gd name="connsiteX4" fmla="*/ 0 w 1457401"/>
                  <a:gd name="connsiteY4" fmla="*/ 992810 h 99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7401" h="992870">
                    <a:moveTo>
                      <a:pt x="1457401" y="253272"/>
                    </a:moveTo>
                    <a:cubicBezTo>
                      <a:pt x="1326166" y="293036"/>
                      <a:pt x="1128689" y="-33273"/>
                      <a:pt x="1000242" y="2790"/>
                    </a:cubicBezTo>
                    <a:cubicBezTo>
                      <a:pt x="871796" y="38853"/>
                      <a:pt x="795683" y="391711"/>
                      <a:pt x="686722" y="469652"/>
                    </a:cubicBezTo>
                    <a:cubicBezTo>
                      <a:pt x="577762" y="547593"/>
                      <a:pt x="460933" y="383243"/>
                      <a:pt x="346479" y="470436"/>
                    </a:cubicBezTo>
                    <a:cubicBezTo>
                      <a:pt x="232025" y="557629"/>
                      <a:pt x="114787" y="998785"/>
                      <a:pt x="0" y="992810"/>
                    </a:cubicBezTo>
                  </a:path>
                </a:pathLst>
              </a:cu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26" name="Freeform: Shape 467">
                <a:extLst>
                  <a:ext uri="{FF2B5EF4-FFF2-40B4-BE49-F238E27FC236}">
                    <a16:creationId xmlns:a16="http://schemas.microsoft.com/office/drawing/2014/main" id="{6D4E1168-0B19-442D-9CFD-5D8B69B49BAC}"/>
                  </a:ext>
                </a:extLst>
              </p:cNvPr>
              <p:cNvSpPr/>
              <p:nvPr/>
            </p:nvSpPr>
            <p:spPr>
              <a:xfrm rot="900000">
                <a:off x="3095807" y="5143395"/>
                <a:ext cx="376658" cy="120129"/>
              </a:xfrm>
              <a:custGeom>
                <a:avLst/>
                <a:gdLst>
                  <a:gd name="connsiteX0" fmla="*/ 1765300 w 2121683"/>
                  <a:gd name="connsiteY0" fmla="*/ 0 h 1142286"/>
                  <a:gd name="connsiteX1" fmla="*/ 2120900 w 2121683"/>
                  <a:gd name="connsiteY1" fmla="*/ 368300 h 1142286"/>
                  <a:gd name="connsiteX2" fmla="*/ 1847850 w 2121683"/>
                  <a:gd name="connsiteY2" fmla="*/ 660400 h 1142286"/>
                  <a:gd name="connsiteX3" fmla="*/ 1422400 w 2121683"/>
                  <a:gd name="connsiteY3" fmla="*/ 685800 h 1142286"/>
                  <a:gd name="connsiteX4" fmla="*/ 1187450 w 2121683"/>
                  <a:gd name="connsiteY4" fmla="*/ 908050 h 1142286"/>
                  <a:gd name="connsiteX5" fmla="*/ 774700 w 2121683"/>
                  <a:gd name="connsiteY5" fmla="*/ 1136650 h 1142286"/>
                  <a:gd name="connsiteX6" fmla="*/ 196850 w 2121683"/>
                  <a:gd name="connsiteY6" fmla="*/ 1060450 h 1142286"/>
                  <a:gd name="connsiteX7" fmla="*/ 0 w 2121683"/>
                  <a:gd name="connsiteY7" fmla="*/ 927100 h 1142286"/>
                  <a:gd name="connsiteX0" fmla="*/ 2276929 w 2334759"/>
                  <a:gd name="connsiteY0" fmla="*/ 241166 h 774129"/>
                  <a:gd name="connsiteX1" fmla="*/ 2120900 w 2334759"/>
                  <a:gd name="connsiteY1" fmla="*/ 143 h 774129"/>
                  <a:gd name="connsiteX2" fmla="*/ 1847850 w 2334759"/>
                  <a:gd name="connsiteY2" fmla="*/ 292243 h 774129"/>
                  <a:gd name="connsiteX3" fmla="*/ 1422400 w 2334759"/>
                  <a:gd name="connsiteY3" fmla="*/ 317643 h 774129"/>
                  <a:gd name="connsiteX4" fmla="*/ 1187450 w 2334759"/>
                  <a:gd name="connsiteY4" fmla="*/ 539893 h 774129"/>
                  <a:gd name="connsiteX5" fmla="*/ 774700 w 2334759"/>
                  <a:gd name="connsiteY5" fmla="*/ 768493 h 774129"/>
                  <a:gd name="connsiteX6" fmla="*/ 196850 w 2334759"/>
                  <a:gd name="connsiteY6" fmla="*/ 692293 h 774129"/>
                  <a:gd name="connsiteX7" fmla="*/ 0 w 2334759"/>
                  <a:gd name="connsiteY7" fmla="*/ 558943 h 774129"/>
                  <a:gd name="connsiteX0" fmla="*/ 2615022 w 2648277"/>
                  <a:gd name="connsiteY0" fmla="*/ 1 h 974667"/>
                  <a:gd name="connsiteX1" fmla="*/ 2120900 w 2648277"/>
                  <a:gd name="connsiteY1" fmla="*/ 200681 h 974667"/>
                  <a:gd name="connsiteX2" fmla="*/ 1847850 w 2648277"/>
                  <a:gd name="connsiteY2" fmla="*/ 492781 h 974667"/>
                  <a:gd name="connsiteX3" fmla="*/ 1422400 w 2648277"/>
                  <a:gd name="connsiteY3" fmla="*/ 518181 h 974667"/>
                  <a:gd name="connsiteX4" fmla="*/ 1187450 w 2648277"/>
                  <a:gd name="connsiteY4" fmla="*/ 740431 h 974667"/>
                  <a:gd name="connsiteX5" fmla="*/ 774700 w 2648277"/>
                  <a:gd name="connsiteY5" fmla="*/ 969031 h 974667"/>
                  <a:gd name="connsiteX6" fmla="*/ 196850 w 2648277"/>
                  <a:gd name="connsiteY6" fmla="*/ 892831 h 974667"/>
                  <a:gd name="connsiteX7" fmla="*/ 0 w 2648277"/>
                  <a:gd name="connsiteY7" fmla="*/ 759481 h 974667"/>
                  <a:gd name="connsiteX0" fmla="*/ 2524625 w 2562155"/>
                  <a:gd name="connsiteY0" fmla="*/ 0 h 1081772"/>
                  <a:gd name="connsiteX1" fmla="*/ 2120900 w 2562155"/>
                  <a:gd name="connsiteY1" fmla="*/ 307786 h 1081772"/>
                  <a:gd name="connsiteX2" fmla="*/ 1847850 w 2562155"/>
                  <a:gd name="connsiteY2" fmla="*/ 599886 h 1081772"/>
                  <a:gd name="connsiteX3" fmla="*/ 1422400 w 2562155"/>
                  <a:gd name="connsiteY3" fmla="*/ 625286 h 1081772"/>
                  <a:gd name="connsiteX4" fmla="*/ 1187450 w 2562155"/>
                  <a:gd name="connsiteY4" fmla="*/ 847536 h 1081772"/>
                  <a:gd name="connsiteX5" fmla="*/ 774700 w 2562155"/>
                  <a:gd name="connsiteY5" fmla="*/ 1076136 h 1081772"/>
                  <a:gd name="connsiteX6" fmla="*/ 196850 w 2562155"/>
                  <a:gd name="connsiteY6" fmla="*/ 999936 h 1081772"/>
                  <a:gd name="connsiteX7" fmla="*/ 0 w 2562155"/>
                  <a:gd name="connsiteY7" fmla="*/ 866586 h 1081772"/>
                  <a:gd name="connsiteX0" fmla="*/ 2524625 w 2578000"/>
                  <a:gd name="connsiteY0" fmla="*/ 0 h 1081772"/>
                  <a:gd name="connsiteX1" fmla="*/ 2298372 w 2578000"/>
                  <a:gd name="connsiteY1" fmla="*/ 630372 h 1081772"/>
                  <a:gd name="connsiteX2" fmla="*/ 1847850 w 2578000"/>
                  <a:gd name="connsiteY2" fmla="*/ 599886 h 1081772"/>
                  <a:gd name="connsiteX3" fmla="*/ 1422400 w 2578000"/>
                  <a:gd name="connsiteY3" fmla="*/ 625286 h 1081772"/>
                  <a:gd name="connsiteX4" fmla="*/ 1187450 w 2578000"/>
                  <a:gd name="connsiteY4" fmla="*/ 847536 h 1081772"/>
                  <a:gd name="connsiteX5" fmla="*/ 774700 w 2578000"/>
                  <a:gd name="connsiteY5" fmla="*/ 1076136 h 1081772"/>
                  <a:gd name="connsiteX6" fmla="*/ 196850 w 2578000"/>
                  <a:gd name="connsiteY6" fmla="*/ 999936 h 1081772"/>
                  <a:gd name="connsiteX7" fmla="*/ 0 w 2578000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422400 w 2578127"/>
                  <a:gd name="connsiteY3" fmla="*/ 625286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527693 w 2578127"/>
                  <a:gd name="connsiteY3" fmla="*/ 846752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371190"/>
                  <a:gd name="connsiteX1" fmla="*/ 2298372 w 2578127"/>
                  <a:gd name="connsiteY1" fmla="*/ 630372 h 1371190"/>
                  <a:gd name="connsiteX2" fmla="*/ 1841213 w 2578127"/>
                  <a:gd name="connsiteY2" fmla="*/ 379890 h 1371190"/>
                  <a:gd name="connsiteX3" fmla="*/ 1527693 w 2578127"/>
                  <a:gd name="connsiteY3" fmla="*/ 846752 h 1371190"/>
                  <a:gd name="connsiteX4" fmla="*/ 1187450 w 2578127"/>
                  <a:gd name="connsiteY4" fmla="*/ 847536 h 1371190"/>
                  <a:gd name="connsiteX5" fmla="*/ 840971 w 2578127"/>
                  <a:gd name="connsiteY5" fmla="*/ 1369910 h 1371190"/>
                  <a:gd name="connsiteX6" fmla="*/ 196850 w 2578127"/>
                  <a:gd name="connsiteY6" fmla="*/ 999936 h 1371190"/>
                  <a:gd name="connsiteX7" fmla="*/ 0 w 2578127"/>
                  <a:gd name="connsiteY7" fmla="*/ 866586 h 1371190"/>
                  <a:gd name="connsiteX0" fmla="*/ 2524625 w 2578127"/>
                  <a:gd name="connsiteY0" fmla="*/ 0 h 1369969"/>
                  <a:gd name="connsiteX1" fmla="*/ 2298372 w 2578127"/>
                  <a:gd name="connsiteY1" fmla="*/ 630372 h 1369969"/>
                  <a:gd name="connsiteX2" fmla="*/ 1841213 w 2578127"/>
                  <a:gd name="connsiteY2" fmla="*/ 379890 h 1369969"/>
                  <a:gd name="connsiteX3" fmla="*/ 1527693 w 2578127"/>
                  <a:gd name="connsiteY3" fmla="*/ 846752 h 1369969"/>
                  <a:gd name="connsiteX4" fmla="*/ 1187450 w 2578127"/>
                  <a:gd name="connsiteY4" fmla="*/ 847536 h 1369969"/>
                  <a:gd name="connsiteX5" fmla="*/ 840971 w 2578127"/>
                  <a:gd name="connsiteY5" fmla="*/ 1369910 h 1369969"/>
                  <a:gd name="connsiteX6" fmla="*/ 498728 w 2578127"/>
                  <a:gd name="connsiteY6" fmla="*/ 811686 h 1369969"/>
                  <a:gd name="connsiteX7" fmla="*/ 0 w 2578127"/>
                  <a:gd name="connsiteY7" fmla="*/ 866586 h 1369969"/>
                  <a:gd name="connsiteX0" fmla="*/ 2524625 w 2578127"/>
                  <a:gd name="connsiteY0" fmla="*/ 0 h 1369971"/>
                  <a:gd name="connsiteX1" fmla="*/ 2298372 w 2578127"/>
                  <a:gd name="connsiteY1" fmla="*/ 630372 h 1369971"/>
                  <a:gd name="connsiteX2" fmla="*/ 1841213 w 2578127"/>
                  <a:gd name="connsiteY2" fmla="*/ 379890 h 1369971"/>
                  <a:gd name="connsiteX3" fmla="*/ 1527693 w 2578127"/>
                  <a:gd name="connsiteY3" fmla="*/ 846752 h 1369971"/>
                  <a:gd name="connsiteX4" fmla="*/ 1187450 w 2578127"/>
                  <a:gd name="connsiteY4" fmla="*/ 847536 h 1369971"/>
                  <a:gd name="connsiteX5" fmla="*/ 840971 w 2578127"/>
                  <a:gd name="connsiteY5" fmla="*/ 1369910 h 1369971"/>
                  <a:gd name="connsiteX6" fmla="*/ 498728 w 2578127"/>
                  <a:gd name="connsiteY6" fmla="*/ 811686 h 1369971"/>
                  <a:gd name="connsiteX7" fmla="*/ 70530 w 2578127"/>
                  <a:gd name="connsiteY7" fmla="*/ 1245904 h 1369971"/>
                  <a:gd name="connsiteX8" fmla="*/ 0 w 2578127"/>
                  <a:gd name="connsiteY8" fmla="*/ 866586 h 1369971"/>
                  <a:gd name="connsiteX0" fmla="*/ 2713556 w 2767058"/>
                  <a:gd name="connsiteY0" fmla="*/ 0 h 1369969"/>
                  <a:gd name="connsiteX1" fmla="*/ 2487303 w 2767058"/>
                  <a:gd name="connsiteY1" fmla="*/ 630372 h 1369969"/>
                  <a:gd name="connsiteX2" fmla="*/ 2030144 w 2767058"/>
                  <a:gd name="connsiteY2" fmla="*/ 379890 h 1369969"/>
                  <a:gd name="connsiteX3" fmla="*/ 1716624 w 2767058"/>
                  <a:gd name="connsiteY3" fmla="*/ 846752 h 1369969"/>
                  <a:gd name="connsiteX4" fmla="*/ 1376381 w 2767058"/>
                  <a:gd name="connsiteY4" fmla="*/ 847536 h 1369969"/>
                  <a:gd name="connsiteX5" fmla="*/ 1029902 w 2767058"/>
                  <a:gd name="connsiteY5" fmla="*/ 1369910 h 1369969"/>
                  <a:gd name="connsiteX6" fmla="*/ 687659 w 2767058"/>
                  <a:gd name="connsiteY6" fmla="*/ 811686 h 1369969"/>
                  <a:gd name="connsiteX7" fmla="*/ 259461 w 2767058"/>
                  <a:gd name="connsiteY7" fmla="*/ 1245904 h 1369969"/>
                  <a:gd name="connsiteX8" fmla="*/ 0 w 2767058"/>
                  <a:gd name="connsiteY8" fmla="*/ 1354001 h 1369969"/>
                  <a:gd name="connsiteX0" fmla="*/ 2663153 w 2716655"/>
                  <a:gd name="connsiteY0" fmla="*/ 0 h 1728812"/>
                  <a:gd name="connsiteX1" fmla="*/ 2436900 w 2716655"/>
                  <a:gd name="connsiteY1" fmla="*/ 630372 h 1728812"/>
                  <a:gd name="connsiteX2" fmla="*/ 1979741 w 2716655"/>
                  <a:gd name="connsiteY2" fmla="*/ 379890 h 1728812"/>
                  <a:gd name="connsiteX3" fmla="*/ 1666221 w 2716655"/>
                  <a:gd name="connsiteY3" fmla="*/ 846752 h 1728812"/>
                  <a:gd name="connsiteX4" fmla="*/ 1325978 w 2716655"/>
                  <a:gd name="connsiteY4" fmla="*/ 847536 h 1728812"/>
                  <a:gd name="connsiteX5" fmla="*/ 979499 w 2716655"/>
                  <a:gd name="connsiteY5" fmla="*/ 1369910 h 1728812"/>
                  <a:gd name="connsiteX6" fmla="*/ 637256 w 2716655"/>
                  <a:gd name="connsiteY6" fmla="*/ 811686 h 1728812"/>
                  <a:gd name="connsiteX7" fmla="*/ 209058 w 2716655"/>
                  <a:gd name="connsiteY7" fmla="*/ 1245904 h 1728812"/>
                  <a:gd name="connsiteX8" fmla="*/ 0 w 2716655"/>
                  <a:gd name="connsiteY8" fmla="*/ 1728802 h 1728812"/>
                  <a:gd name="connsiteX0" fmla="*/ 2454095 w 2507597"/>
                  <a:gd name="connsiteY0" fmla="*/ 0 h 1369970"/>
                  <a:gd name="connsiteX1" fmla="*/ 2227842 w 2507597"/>
                  <a:gd name="connsiteY1" fmla="*/ 630372 h 1369970"/>
                  <a:gd name="connsiteX2" fmla="*/ 1770683 w 2507597"/>
                  <a:gd name="connsiteY2" fmla="*/ 379890 h 1369970"/>
                  <a:gd name="connsiteX3" fmla="*/ 1457163 w 2507597"/>
                  <a:gd name="connsiteY3" fmla="*/ 846752 h 1369970"/>
                  <a:gd name="connsiteX4" fmla="*/ 1116920 w 2507597"/>
                  <a:gd name="connsiteY4" fmla="*/ 847536 h 1369970"/>
                  <a:gd name="connsiteX5" fmla="*/ 770441 w 2507597"/>
                  <a:gd name="connsiteY5" fmla="*/ 1369910 h 1369970"/>
                  <a:gd name="connsiteX6" fmla="*/ 428198 w 2507597"/>
                  <a:gd name="connsiteY6" fmla="*/ 811686 h 1369970"/>
                  <a:gd name="connsiteX7" fmla="*/ 0 w 2507597"/>
                  <a:gd name="connsiteY7" fmla="*/ 1245904 h 1369970"/>
                  <a:gd name="connsiteX0" fmla="*/ 2025897 w 2079399"/>
                  <a:gd name="connsiteY0" fmla="*/ 0 h 1369970"/>
                  <a:gd name="connsiteX1" fmla="*/ 1799644 w 2079399"/>
                  <a:gd name="connsiteY1" fmla="*/ 630372 h 1369970"/>
                  <a:gd name="connsiteX2" fmla="*/ 1342485 w 2079399"/>
                  <a:gd name="connsiteY2" fmla="*/ 379890 h 1369970"/>
                  <a:gd name="connsiteX3" fmla="*/ 1028965 w 2079399"/>
                  <a:gd name="connsiteY3" fmla="*/ 846752 h 1369970"/>
                  <a:gd name="connsiteX4" fmla="*/ 688722 w 2079399"/>
                  <a:gd name="connsiteY4" fmla="*/ 847536 h 1369970"/>
                  <a:gd name="connsiteX5" fmla="*/ 342243 w 2079399"/>
                  <a:gd name="connsiteY5" fmla="*/ 1369910 h 1369970"/>
                  <a:gd name="connsiteX6" fmla="*/ 0 w 2079399"/>
                  <a:gd name="connsiteY6" fmla="*/ 811686 h 1369970"/>
                  <a:gd name="connsiteX0" fmla="*/ 1683654 w 1737156"/>
                  <a:gd name="connsiteY0" fmla="*/ 0 h 1369970"/>
                  <a:gd name="connsiteX1" fmla="*/ 1457401 w 1737156"/>
                  <a:gd name="connsiteY1" fmla="*/ 630372 h 1369970"/>
                  <a:gd name="connsiteX2" fmla="*/ 1000242 w 1737156"/>
                  <a:gd name="connsiteY2" fmla="*/ 379890 h 1369970"/>
                  <a:gd name="connsiteX3" fmla="*/ 686722 w 1737156"/>
                  <a:gd name="connsiteY3" fmla="*/ 846752 h 1369970"/>
                  <a:gd name="connsiteX4" fmla="*/ 346479 w 1737156"/>
                  <a:gd name="connsiteY4" fmla="*/ 847536 h 1369970"/>
                  <a:gd name="connsiteX5" fmla="*/ 0 w 1737156"/>
                  <a:gd name="connsiteY5" fmla="*/ 1369910 h 1369970"/>
                  <a:gd name="connsiteX0" fmla="*/ 1889532 w 1927381"/>
                  <a:gd name="connsiteY0" fmla="*/ 0 h 1158089"/>
                  <a:gd name="connsiteX1" fmla="*/ 1457401 w 1927381"/>
                  <a:gd name="connsiteY1" fmla="*/ 418491 h 1158089"/>
                  <a:gd name="connsiteX2" fmla="*/ 1000242 w 1927381"/>
                  <a:gd name="connsiteY2" fmla="*/ 168009 h 1158089"/>
                  <a:gd name="connsiteX3" fmla="*/ 686722 w 1927381"/>
                  <a:gd name="connsiteY3" fmla="*/ 634871 h 1158089"/>
                  <a:gd name="connsiteX4" fmla="*/ 346479 w 1927381"/>
                  <a:gd name="connsiteY4" fmla="*/ 635655 h 1158089"/>
                  <a:gd name="connsiteX5" fmla="*/ 0 w 1927381"/>
                  <a:gd name="connsiteY5" fmla="*/ 1158029 h 1158089"/>
                  <a:gd name="connsiteX0" fmla="*/ 1787655 w 1831930"/>
                  <a:gd name="connsiteY0" fmla="*/ 0 h 1228663"/>
                  <a:gd name="connsiteX1" fmla="*/ 1457401 w 1831930"/>
                  <a:gd name="connsiteY1" fmla="*/ 489065 h 1228663"/>
                  <a:gd name="connsiteX2" fmla="*/ 1000242 w 1831930"/>
                  <a:gd name="connsiteY2" fmla="*/ 238583 h 1228663"/>
                  <a:gd name="connsiteX3" fmla="*/ 686722 w 1831930"/>
                  <a:gd name="connsiteY3" fmla="*/ 705445 h 1228663"/>
                  <a:gd name="connsiteX4" fmla="*/ 346479 w 1831930"/>
                  <a:gd name="connsiteY4" fmla="*/ 706229 h 1228663"/>
                  <a:gd name="connsiteX5" fmla="*/ 0 w 1831930"/>
                  <a:gd name="connsiteY5" fmla="*/ 1228603 h 1228663"/>
                  <a:gd name="connsiteX0" fmla="*/ 1457401 w 1457401"/>
                  <a:gd name="connsiteY0" fmla="*/ 253272 h 992870"/>
                  <a:gd name="connsiteX1" fmla="*/ 1000242 w 1457401"/>
                  <a:gd name="connsiteY1" fmla="*/ 2790 h 992870"/>
                  <a:gd name="connsiteX2" fmla="*/ 686722 w 1457401"/>
                  <a:gd name="connsiteY2" fmla="*/ 469652 h 992870"/>
                  <a:gd name="connsiteX3" fmla="*/ 346479 w 1457401"/>
                  <a:gd name="connsiteY3" fmla="*/ 470436 h 992870"/>
                  <a:gd name="connsiteX4" fmla="*/ 0 w 1457401"/>
                  <a:gd name="connsiteY4" fmla="*/ 992810 h 992870"/>
                  <a:gd name="connsiteX0" fmla="*/ 1110923 w 1110923"/>
                  <a:gd name="connsiteY0" fmla="*/ 253272 h 491297"/>
                  <a:gd name="connsiteX1" fmla="*/ 653764 w 1110923"/>
                  <a:gd name="connsiteY1" fmla="*/ 2790 h 491297"/>
                  <a:gd name="connsiteX2" fmla="*/ 340244 w 1110923"/>
                  <a:gd name="connsiteY2" fmla="*/ 469652 h 491297"/>
                  <a:gd name="connsiteX3" fmla="*/ 1 w 1110923"/>
                  <a:gd name="connsiteY3" fmla="*/ 470436 h 491297"/>
                  <a:gd name="connsiteX0" fmla="*/ 653762 w 653761"/>
                  <a:gd name="connsiteY0" fmla="*/ 0 h 488507"/>
                  <a:gd name="connsiteX1" fmla="*/ 340242 w 653761"/>
                  <a:gd name="connsiteY1" fmla="*/ 466862 h 488507"/>
                  <a:gd name="connsiteX2" fmla="*/ -1 w 653761"/>
                  <a:gd name="connsiteY2" fmla="*/ 467646 h 488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3761" h="488507">
                    <a:moveTo>
                      <a:pt x="653762" y="0"/>
                    </a:moveTo>
                    <a:cubicBezTo>
                      <a:pt x="525316" y="36063"/>
                      <a:pt x="449203" y="388921"/>
                      <a:pt x="340242" y="466862"/>
                    </a:cubicBezTo>
                    <a:cubicBezTo>
                      <a:pt x="231282" y="544803"/>
                      <a:pt x="114453" y="380453"/>
                      <a:pt x="-1" y="46764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27" name="Freeform: Shape 467">
                <a:extLst>
                  <a:ext uri="{FF2B5EF4-FFF2-40B4-BE49-F238E27FC236}">
                    <a16:creationId xmlns:a16="http://schemas.microsoft.com/office/drawing/2014/main" id="{6D4E1168-0B19-442D-9CFD-5D8B69B49BAC}"/>
                  </a:ext>
                </a:extLst>
              </p:cNvPr>
              <p:cNvSpPr/>
              <p:nvPr/>
            </p:nvSpPr>
            <p:spPr>
              <a:xfrm rot="7487245">
                <a:off x="3117498" y="4887891"/>
                <a:ext cx="376658" cy="120129"/>
              </a:xfrm>
              <a:custGeom>
                <a:avLst/>
                <a:gdLst>
                  <a:gd name="connsiteX0" fmla="*/ 1765300 w 2121683"/>
                  <a:gd name="connsiteY0" fmla="*/ 0 h 1142286"/>
                  <a:gd name="connsiteX1" fmla="*/ 2120900 w 2121683"/>
                  <a:gd name="connsiteY1" fmla="*/ 368300 h 1142286"/>
                  <a:gd name="connsiteX2" fmla="*/ 1847850 w 2121683"/>
                  <a:gd name="connsiteY2" fmla="*/ 660400 h 1142286"/>
                  <a:gd name="connsiteX3" fmla="*/ 1422400 w 2121683"/>
                  <a:gd name="connsiteY3" fmla="*/ 685800 h 1142286"/>
                  <a:gd name="connsiteX4" fmla="*/ 1187450 w 2121683"/>
                  <a:gd name="connsiteY4" fmla="*/ 908050 h 1142286"/>
                  <a:gd name="connsiteX5" fmla="*/ 774700 w 2121683"/>
                  <a:gd name="connsiteY5" fmla="*/ 1136650 h 1142286"/>
                  <a:gd name="connsiteX6" fmla="*/ 196850 w 2121683"/>
                  <a:gd name="connsiteY6" fmla="*/ 1060450 h 1142286"/>
                  <a:gd name="connsiteX7" fmla="*/ 0 w 2121683"/>
                  <a:gd name="connsiteY7" fmla="*/ 927100 h 1142286"/>
                  <a:gd name="connsiteX0" fmla="*/ 2276929 w 2334759"/>
                  <a:gd name="connsiteY0" fmla="*/ 241166 h 774129"/>
                  <a:gd name="connsiteX1" fmla="*/ 2120900 w 2334759"/>
                  <a:gd name="connsiteY1" fmla="*/ 143 h 774129"/>
                  <a:gd name="connsiteX2" fmla="*/ 1847850 w 2334759"/>
                  <a:gd name="connsiteY2" fmla="*/ 292243 h 774129"/>
                  <a:gd name="connsiteX3" fmla="*/ 1422400 w 2334759"/>
                  <a:gd name="connsiteY3" fmla="*/ 317643 h 774129"/>
                  <a:gd name="connsiteX4" fmla="*/ 1187450 w 2334759"/>
                  <a:gd name="connsiteY4" fmla="*/ 539893 h 774129"/>
                  <a:gd name="connsiteX5" fmla="*/ 774700 w 2334759"/>
                  <a:gd name="connsiteY5" fmla="*/ 768493 h 774129"/>
                  <a:gd name="connsiteX6" fmla="*/ 196850 w 2334759"/>
                  <a:gd name="connsiteY6" fmla="*/ 692293 h 774129"/>
                  <a:gd name="connsiteX7" fmla="*/ 0 w 2334759"/>
                  <a:gd name="connsiteY7" fmla="*/ 558943 h 774129"/>
                  <a:gd name="connsiteX0" fmla="*/ 2615022 w 2648277"/>
                  <a:gd name="connsiteY0" fmla="*/ 1 h 974667"/>
                  <a:gd name="connsiteX1" fmla="*/ 2120900 w 2648277"/>
                  <a:gd name="connsiteY1" fmla="*/ 200681 h 974667"/>
                  <a:gd name="connsiteX2" fmla="*/ 1847850 w 2648277"/>
                  <a:gd name="connsiteY2" fmla="*/ 492781 h 974667"/>
                  <a:gd name="connsiteX3" fmla="*/ 1422400 w 2648277"/>
                  <a:gd name="connsiteY3" fmla="*/ 518181 h 974667"/>
                  <a:gd name="connsiteX4" fmla="*/ 1187450 w 2648277"/>
                  <a:gd name="connsiteY4" fmla="*/ 740431 h 974667"/>
                  <a:gd name="connsiteX5" fmla="*/ 774700 w 2648277"/>
                  <a:gd name="connsiteY5" fmla="*/ 969031 h 974667"/>
                  <a:gd name="connsiteX6" fmla="*/ 196850 w 2648277"/>
                  <a:gd name="connsiteY6" fmla="*/ 892831 h 974667"/>
                  <a:gd name="connsiteX7" fmla="*/ 0 w 2648277"/>
                  <a:gd name="connsiteY7" fmla="*/ 759481 h 974667"/>
                  <a:gd name="connsiteX0" fmla="*/ 2524625 w 2562155"/>
                  <a:gd name="connsiteY0" fmla="*/ 0 h 1081772"/>
                  <a:gd name="connsiteX1" fmla="*/ 2120900 w 2562155"/>
                  <a:gd name="connsiteY1" fmla="*/ 307786 h 1081772"/>
                  <a:gd name="connsiteX2" fmla="*/ 1847850 w 2562155"/>
                  <a:gd name="connsiteY2" fmla="*/ 599886 h 1081772"/>
                  <a:gd name="connsiteX3" fmla="*/ 1422400 w 2562155"/>
                  <a:gd name="connsiteY3" fmla="*/ 625286 h 1081772"/>
                  <a:gd name="connsiteX4" fmla="*/ 1187450 w 2562155"/>
                  <a:gd name="connsiteY4" fmla="*/ 847536 h 1081772"/>
                  <a:gd name="connsiteX5" fmla="*/ 774700 w 2562155"/>
                  <a:gd name="connsiteY5" fmla="*/ 1076136 h 1081772"/>
                  <a:gd name="connsiteX6" fmla="*/ 196850 w 2562155"/>
                  <a:gd name="connsiteY6" fmla="*/ 999936 h 1081772"/>
                  <a:gd name="connsiteX7" fmla="*/ 0 w 2562155"/>
                  <a:gd name="connsiteY7" fmla="*/ 866586 h 1081772"/>
                  <a:gd name="connsiteX0" fmla="*/ 2524625 w 2578000"/>
                  <a:gd name="connsiteY0" fmla="*/ 0 h 1081772"/>
                  <a:gd name="connsiteX1" fmla="*/ 2298372 w 2578000"/>
                  <a:gd name="connsiteY1" fmla="*/ 630372 h 1081772"/>
                  <a:gd name="connsiteX2" fmla="*/ 1847850 w 2578000"/>
                  <a:gd name="connsiteY2" fmla="*/ 599886 h 1081772"/>
                  <a:gd name="connsiteX3" fmla="*/ 1422400 w 2578000"/>
                  <a:gd name="connsiteY3" fmla="*/ 625286 h 1081772"/>
                  <a:gd name="connsiteX4" fmla="*/ 1187450 w 2578000"/>
                  <a:gd name="connsiteY4" fmla="*/ 847536 h 1081772"/>
                  <a:gd name="connsiteX5" fmla="*/ 774700 w 2578000"/>
                  <a:gd name="connsiteY5" fmla="*/ 1076136 h 1081772"/>
                  <a:gd name="connsiteX6" fmla="*/ 196850 w 2578000"/>
                  <a:gd name="connsiteY6" fmla="*/ 999936 h 1081772"/>
                  <a:gd name="connsiteX7" fmla="*/ 0 w 2578000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422400 w 2578127"/>
                  <a:gd name="connsiteY3" fmla="*/ 625286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527693 w 2578127"/>
                  <a:gd name="connsiteY3" fmla="*/ 846752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371190"/>
                  <a:gd name="connsiteX1" fmla="*/ 2298372 w 2578127"/>
                  <a:gd name="connsiteY1" fmla="*/ 630372 h 1371190"/>
                  <a:gd name="connsiteX2" fmla="*/ 1841213 w 2578127"/>
                  <a:gd name="connsiteY2" fmla="*/ 379890 h 1371190"/>
                  <a:gd name="connsiteX3" fmla="*/ 1527693 w 2578127"/>
                  <a:gd name="connsiteY3" fmla="*/ 846752 h 1371190"/>
                  <a:gd name="connsiteX4" fmla="*/ 1187450 w 2578127"/>
                  <a:gd name="connsiteY4" fmla="*/ 847536 h 1371190"/>
                  <a:gd name="connsiteX5" fmla="*/ 840971 w 2578127"/>
                  <a:gd name="connsiteY5" fmla="*/ 1369910 h 1371190"/>
                  <a:gd name="connsiteX6" fmla="*/ 196850 w 2578127"/>
                  <a:gd name="connsiteY6" fmla="*/ 999936 h 1371190"/>
                  <a:gd name="connsiteX7" fmla="*/ 0 w 2578127"/>
                  <a:gd name="connsiteY7" fmla="*/ 866586 h 1371190"/>
                  <a:gd name="connsiteX0" fmla="*/ 2524625 w 2578127"/>
                  <a:gd name="connsiteY0" fmla="*/ 0 h 1369969"/>
                  <a:gd name="connsiteX1" fmla="*/ 2298372 w 2578127"/>
                  <a:gd name="connsiteY1" fmla="*/ 630372 h 1369969"/>
                  <a:gd name="connsiteX2" fmla="*/ 1841213 w 2578127"/>
                  <a:gd name="connsiteY2" fmla="*/ 379890 h 1369969"/>
                  <a:gd name="connsiteX3" fmla="*/ 1527693 w 2578127"/>
                  <a:gd name="connsiteY3" fmla="*/ 846752 h 1369969"/>
                  <a:gd name="connsiteX4" fmla="*/ 1187450 w 2578127"/>
                  <a:gd name="connsiteY4" fmla="*/ 847536 h 1369969"/>
                  <a:gd name="connsiteX5" fmla="*/ 840971 w 2578127"/>
                  <a:gd name="connsiteY5" fmla="*/ 1369910 h 1369969"/>
                  <a:gd name="connsiteX6" fmla="*/ 498728 w 2578127"/>
                  <a:gd name="connsiteY6" fmla="*/ 811686 h 1369969"/>
                  <a:gd name="connsiteX7" fmla="*/ 0 w 2578127"/>
                  <a:gd name="connsiteY7" fmla="*/ 866586 h 1369969"/>
                  <a:gd name="connsiteX0" fmla="*/ 2524625 w 2578127"/>
                  <a:gd name="connsiteY0" fmla="*/ 0 h 1369971"/>
                  <a:gd name="connsiteX1" fmla="*/ 2298372 w 2578127"/>
                  <a:gd name="connsiteY1" fmla="*/ 630372 h 1369971"/>
                  <a:gd name="connsiteX2" fmla="*/ 1841213 w 2578127"/>
                  <a:gd name="connsiteY2" fmla="*/ 379890 h 1369971"/>
                  <a:gd name="connsiteX3" fmla="*/ 1527693 w 2578127"/>
                  <a:gd name="connsiteY3" fmla="*/ 846752 h 1369971"/>
                  <a:gd name="connsiteX4" fmla="*/ 1187450 w 2578127"/>
                  <a:gd name="connsiteY4" fmla="*/ 847536 h 1369971"/>
                  <a:gd name="connsiteX5" fmla="*/ 840971 w 2578127"/>
                  <a:gd name="connsiteY5" fmla="*/ 1369910 h 1369971"/>
                  <a:gd name="connsiteX6" fmla="*/ 498728 w 2578127"/>
                  <a:gd name="connsiteY6" fmla="*/ 811686 h 1369971"/>
                  <a:gd name="connsiteX7" fmla="*/ 70530 w 2578127"/>
                  <a:gd name="connsiteY7" fmla="*/ 1245904 h 1369971"/>
                  <a:gd name="connsiteX8" fmla="*/ 0 w 2578127"/>
                  <a:gd name="connsiteY8" fmla="*/ 866586 h 1369971"/>
                  <a:gd name="connsiteX0" fmla="*/ 2713556 w 2767058"/>
                  <a:gd name="connsiteY0" fmla="*/ 0 h 1369969"/>
                  <a:gd name="connsiteX1" fmla="*/ 2487303 w 2767058"/>
                  <a:gd name="connsiteY1" fmla="*/ 630372 h 1369969"/>
                  <a:gd name="connsiteX2" fmla="*/ 2030144 w 2767058"/>
                  <a:gd name="connsiteY2" fmla="*/ 379890 h 1369969"/>
                  <a:gd name="connsiteX3" fmla="*/ 1716624 w 2767058"/>
                  <a:gd name="connsiteY3" fmla="*/ 846752 h 1369969"/>
                  <a:gd name="connsiteX4" fmla="*/ 1376381 w 2767058"/>
                  <a:gd name="connsiteY4" fmla="*/ 847536 h 1369969"/>
                  <a:gd name="connsiteX5" fmla="*/ 1029902 w 2767058"/>
                  <a:gd name="connsiteY5" fmla="*/ 1369910 h 1369969"/>
                  <a:gd name="connsiteX6" fmla="*/ 687659 w 2767058"/>
                  <a:gd name="connsiteY6" fmla="*/ 811686 h 1369969"/>
                  <a:gd name="connsiteX7" fmla="*/ 259461 w 2767058"/>
                  <a:gd name="connsiteY7" fmla="*/ 1245904 h 1369969"/>
                  <a:gd name="connsiteX8" fmla="*/ 0 w 2767058"/>
                  <a:gd name="connsiteY8" fmla="*/ 1354001 h 1369969"/>
                  <a:gd name="connsiteX0" fmla="*/ 2663153 w 2716655"/>
                  <a:gd name="connsiteY0" fmla="*/ 0 h 1728812"/>
                  <a:gd name="connsiteX1" fmla="*/ 2436900 w 2716655"/>
                  <a:gd name="connsiteY1" fmla="*/ 630372 h 1728812"/>
                  <a:gd name="connsiteX2" fmla="*/ 1979741 w 2716655"/>
                  <a:gd name="connsiteY2" fmla="*/ 379890 h 1728812"/>
                  <a:gd name="connsiteX3" fmla="*/ 1666221 w 2716655"/>
                  <a:gd name="connsiteY3" fmla="*/ 846752 h 1728812"/>
                  <a:gd name="connsiteX4" fmla="*/ 1325978 w 2716655"/>
                  <a:gd name="connsiteY4" fmla="*/ 847536 h 1728812"/>
                  <a:gd name="connsiteX5" fmla="*/ 979499 w 2716655"/>
                  <a:gd name="connsiteY5" fmla="*/ 1369910 h 1728812"/>
                  <a:gd name="connsiteX6" fmla="*/ 637256 w 2716655"/>
                  <a:gd name="connsiteY6" fmla="*/ 811686 h 1728812"/>
                  <a:gd name="connsiteX7" fmla="*/ 209058 w 2716655"/>
                  <a:gd name="connsiteY7" fmla="*/ 1245904 h 1728812"/>
                  <a:gd name="connsiteX8" fmla="*/ 0 w 2716655"/>
                  <a:gd name="connsiteY8" fmla="*/ 1728802 h 1728812"/>
                  <a:gd name="connsiteX0" fmla="*/ 2454095 w 2507597"/>
                  <a:gd name="connsiteY0" fmla="*/ 0 h 1369970"/>
                  <a:gd name="connsiteX1" fmla="*/ 2227842 w 2507597"/>
                  <a:gd name="connsiteY1" fmla="*/ 630372 h 1369970"/>
                  <a:gd name="connsiteX2" fmla="*/ 1770683 w 2507597"/>
                  <a:gd name="connsiteY2" fmla="*/ 379890 h 1369970"/>
                  <a:gd name="connsiteX3" fmla="*/ 1457163 w 2507597"/>
                  <a:gd name="connsiteY3" fmla="*/ 846752 h 1369970"/>
                  <a:gd name="connsiteX4" fmla="*/ 1116920 w 2507597"/>
                  <a:gd name="connsiteY4" fmla="*/ 847536 h 1369970"/>
                  <a:gd name="connsiteX5" fmla="*/ 770441 w 2507597"/>
                  <a:gd name="connsiteY5" fmla="*/ 1369910 h 1369970"/>
                  <a:gd name="connsiteX6" fmla="*/ 428198 w 2507597"/>
                  <a:gd name="connsiteY6" fmla="*/ 811686 h 1369970"/>
                  <a:gd name="connsiteX7" fmla="*/ 0 w 2507597"/>
                  <a:gd name="connsiteY7" fmla="*/ 1245904 h 1369970"/>
                  <a:gd name="connsiteX0" fmla="*/ 2025897 w 2079399"/>
                  <a:gd name="connsiteY0" fmla="*/ 0 h 1369970"/>
                  <a:gd name="connsiteX1" fmla="*/ 1799644 w 2079399"/>
                  <a:gd name="connsiteY1" fmla="*/ 630372 h 1369970"/>
                  <a:gd name="connsiteX2" fmla="*/ 1342485 w 2079399"/>
                  <a:gd name="connsiteY2" fmla="*/ 379890 h 1369970"/>
                  <a:gd name="connsiteX3" fmla="*/ 1028965 w 2079399"/>
                  <a:gd name="connsiteY3" fmla="*/ 846752 h 1369970"/>
                  <a:gd name="connsiteX4" fmla="*/ 688722 w 2079399"/>
                  <a:gd name="connsiteY4" fmla="*/ 847536 h 1369970"/>
                  <a:gd name="connsiteX5" fmla="*/ 342243 w 2079399"/>
                  <a:gd name="connsiteY5" fmla="*/ 1369910 h 1369970"/>
                  <a:gd name="connsiteX6" fmla="*/ 0 w 2079399"/>
                  <a:gd name="connsiteY6" fmla="*/ 811686 h 1369970"/>
                  <a:gd name="connsiteX0" fmla="*/ 1683654 w 1737156"/>
                  <a:gd name="connsiteY0" fmla="*/ 0 h 1369970"/>
                  <a:gd name="connsiteX1" fmla="*/ 1457401 w 1737156"/>
                  <a:gd name="connsiteY1" fmla="*/ 630372 h 1369970"/>
                  <a:gd name="connsiteX2" fmla="*/ 1000242 w 1737156"/>
                  <a:gd name="connsiteY2" fmla="*/ 379890 h 1369970"/>
                  <a:gd name="connsiteX3" fmla="*/ 686722 w 1737156"/>
                  <a:gd name="connsiteY3" fmla="*/ 846752 h 1369970"/>
                  <a:gd name="connsiteX4" fmla="*/ 346479 w 1737156"/>
                  <a:gd name="connsiteY4" fmla="*/ 847536 h 1369970"/>
                  <a:gd name="connsiteX5" fmla="*/ 0 w 1737156"/>
                  <a:gd name="connsiteY5" fmla="*/ 1369910 h 1369970"/>
                  <a:gd name="connsiteX0" fmla="*/ 1889532 w 1927381"/>
                  <a:gd name="connsiteY0" fmla="*/ 0 h 1158089"/>
                  <a:gd name="connsiteX1" fmla="*/ 1457401 w 1927381"/>
                  <a:gd name="connsiteY1" fmla="*/ 418491 h 1158089"/>
                  <a:gd name="connsiteX2" fmla="*/ 1000242 w 1927381"/>
                  <a:gd name="connsiteY2" fmla="*/ 168009 h 1158089"/>
                  <a:gd name="connsiteX3" fmla="*/ 686722 w 1927381"/>
                  <a:gd name="connsiteY3" fmla="*/ 634871 h 1158089"/>
                  <a:gd name="connsiteX4" fmla="*/ 346479 w 1927381"/>
                  <a:gd name="connsiteY4" fmla="*/ 635655 h 1158089"/>
                  <a:gd name="connsiteX5" fmla="*/ 0 w 1927381"/>
                  <a:gd name="connsiteY5" fmla="*/ 1158029 h 1158089"/>
                  <a:gd name="connsiteX0" fmla="*/ 1787655 w 1831930"/>
                  <a:gd name="connsiteY0" fmla="*/ 0 h 1228663"/>
                  <a:gd name="connsiteX1" fmla="*/ 1457401 w 1831930"/>
                  <a:gd name="connsiteY1" fmla="*/ 489065 h 1228663"/>
                  <a:gd name="connsiteX2" fmla="*/ 1000242 w 1831930"/>
                  <a:gd name="connsiteY2" fmla="*/ 238583 h 1228663"/>
                  <a:gd name="connsiteX3" fmla="*/ 686722 w 1831930"/>
                  <a:gd name="connsiteY3" fmla="*/ 705445 h 1228663"/>
                  <a:gd name="connsiteX4" fmla="*/ 346479 w 1831930"/>
                  <a:gd name="connsiteY4" fmla="*/ 706229 h 1228663"/>
                  <a:gd name="connsiteX5" fmla="*/ 0 w 1831930"/>
                  <a:gd name="connsiteY5" fmla="*/ 1228603 h 1228663"/>
                  <a:gd name="connsiteX0" fmla="*/ 1457401 w 1457401"/>
                  <a:gd name="connsiteY0" fmla="*/ 253272 h 992870"/>
                  <a:gd name="connsiteX1" fmla="*/ 1000242 w 1457401"/>
                  <a:gd name="connsiteY1" fmla="*/ 2790 h 992870"/>
                  <a:gd name="connsiteX2" fmla="*/ 686722 w 1457401"/>
                  <a:gd name="connsiteY2" fmla="*/ 469652 h 992870"/>
                  <a:gd name="connsiteX3" fmla="*/ 346479 w 1457401"/>
                  <a:gd name="connsiteY3" fmla="*/ 470436 h 992870"/>
                  <a:gd name="connsiteX4" fmla="*/ 0 w 1457401"/>
                  <a:gd name="connsiteY4" fmla="*/ 992810 h 992870"/>
                  <a:gd name="connsiteX0" fmla="*/ 1110923 w 1110923"/>
                  <a:gd name="connsiteY0" fmla="*/ 253272 h 491297"/>
                  <a:gd name="connsiteX1" fmla="*/ 653764 w 1110923"/>
                  <a:gd name="connsiteY1" fmla="*/ 2790 h 491297"/>
                  <a:gd name="connsiteX2" fmla="*/ 340244 w 1110923"/>
                  <a:gd name="connsiteY2" fmla="*/ 469652 h 491297"/>
                  <a:gd name="connsiteX3" fmla="*/ 1 w 1110923"/>
                  <a:gd name="connsiteY3" fmla="*/ 470436 h 491297"/>
                  <a:gd name="connsiteX0" fmla="*/ 653762 w 653761"/>
                  <a:gd name="connsiteY0" fmla="*/ 0 h 488507"/>
                  <a:gd name="connsiteX1" fmla="*/ 340242 w 653761"/>
                  <a:gd name="connsiteY1" fmla="*/ 466862 h 488507"/>
                  <a:gd name="connsiteX2" fmla="*/ -1 w 653761"/>
                  <a:gd name="connsiteY2" fmla="*/ 467646 h 488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3761" h="488507">
                    <a:moveTo>
                      <a:pt x="653762" y="0"/>
                    </a:moveTo>
                    <a:cubicBezTo>
                      <a:pt x="525316" y="36063"/>
                      <a:pt x="449203" y="388921"/>
                      <a:pt x="340242" y="466862"/>
                    </a:cubicBezTo>
                    <a:cubicBezTo>
                      <a:pt x="231282" y="544803"/>
                      <a:pt x="114453" y="380453"/>
                      <a:pt x="-1" y="46764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  <p:sp>
          <p:nvSpPr>
            <p:cNvPr id="42" name="Ellipse 41"/>
            <p:cNvSpPr/>
            <p:nvPr/>
          </p:nvSpPr>
          <p:spPr>
            <a:xfrm>
              <a:off x="4520698" y="4104543"/>
              <a:ext cx="260444" cy="253248"/>
            </a:xfrm>
            <a:prstGeom prst="ellipse">
              <a:avLst/>
            </a:prstGeom>
            <a:noFill/>
            <a:ln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14">
            <a:extLst>
              <a:ext uri="{FF2B5EF4-FFF2-40B4-BE49-F238E27FC236}">
                <a16:creationId xmlns:a16="http://schemas.microsoft.com/office/drawing/2014/main" id="{C40B34DB-C52E-4116-9C5A-6766068F5078}"/>
              </a:ext>
            </a:extLst>
          </p:cNvPr>
          <p:cNvSpPr txBox="1"/>
          <p:nvPr/>
        </p:nvSpPr>
        <p:spPr>
          <a:xfrm>
            <a:off x="4743235" y="4351305"/>
            <a:ext cx="4379434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Results</a:t>
            </a:r>
            <a:r>
              <a:rPr lang="de-DE" sz="1600" b="1" dirty="0"/>
              <a:t>:  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23,1 ± 31,94 nm to 161,9 ± 165,8 nm after loading with dsRNA</a:t>
            </a:r>
            <a:endParaRPr lang="de-DE" sz="1600" dirty="0"/>
          </a:p>
        </p:txBody>
      </p:sp>
      <p:sp>
        <p:nvSpPr>
          <p:cNvPr id="64" name="TextBox 14">
            <a:extLst>
              <a:ext uri="{FF2B5EF4-FFF2-40B4-BE49-F238E27FC236}">
                <a16:creationId xmlns:a16="http://schemas.microsoft.com/office/drawing/2014/main" id="{C40B34DB-C52E-4116-9C5A-6766068F5078}"/>
              </a:ext>
            </a:extLst>
          </p:cNvPr>
          <p:cNvSpPr txBox="1"/>
          <p:nvPr/>
        </p:nvSpPr>
        <p:spPr>
          <a:xfrm>
            <a:off x="4604317" y="861122"/>
            <a:ext cx="48649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DLS Experiment: 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hq</a:t>
            </a:r>
            <a:r>
              <a:rPr lang="de-DE" sz="1600" dirty="0"/>
              <a:t>-dsRNA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loaded</a:t>
            </a:r>
            <a:r>
              <a:rPr lang="de-DE" sz="1600" dirty="0"/>
              <a:t> </a:t>
            </a:r>
            <a:r>
              <a:rPr lang="de-DE" sz="1600" dirty="0" err="1"/>
              <a:t>onto</a:t>
            </a:r>
            <a:r>
              <a:rPr lang="de-DE" sz="1600" dirty="0"/>
              <a:t> </a:t>
            </a:r>
            <a:r>
              <a:rPr lang="de-DE" sz="1600" dirty="0" err="1"/>
              <a:t>cationic</a:t>
            </a:r>
            <a:r>
              <a:rPr lang="de-DE" sz="1600" dirty="0"/>
              <a:t> </a:t>
            </a:r>
            <a:r>
              <a:rPr lang="de-DE" sz="1600" dirty="0" err="1"/>
              <a:t>nanoparticles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improve</a:t>
            </a:r>
            <a:r>
              <a:rPr lang="de-DE" sz="1600" dirty="0"/>
              <a:t> </a:t>
            </a:r>
            <a:r>
              <a:rPr lang="de-DE" sz="1600" dirty="0" err="1">
                <a:solidFill>
                  <a:srgbClr val="7030A0"/>
                </a:solidFill>
              </a:rPr>
              <a:t>uptake</a:t>
            </a:r>
            <a:r>
              <a:rPr lang="de-DE" sz="1600" dirty="0">
                <a:solidFill>
                  <a:srgbClr val="7030A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Size and </a:t>
            </a:r>
            <a:r>
              <a:rPr lang="de-DE" sz="1600" dirty="0" err="1"/>
              <a:t>charge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major</a:t>
            </a:r>
            <a:r>
              <a:rPr lang="de-DE" sz="1600" dirty="0"/>
              <a:t> </a:t>
            </a:r>
            <a:r>
              <a:rPr lang="de-DE" sz="1600" dirty="0" err="1"/>
              <a:t>factors</a:t>
            </a:r>
            <a:r>
              <a:rPr lang="de-DE" sz="1600" dirty="0"/>
              <a:t>.</a:t>
            </a:r>
          </a:p>
        </p:txBody>
      </p:sp>
      <p:pic>
        <p:nvPicPr>
          <p:cNvPr id="46" name="Grafik 2">
            <a:extLst>
              <a:ext uri="{FF2B5EF4-FFF2-40B4-BE49-F238E27FC236}">
                <a16:creationId xmlns:a16="http://schemas.microsoft.com/office/drawing/2014/main" id="{8A42B8CE-D267-4624-BE03-C41A0F4E4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198" y="1972375"/>
            <a:ext cx="2376540" cy="2320730"/>
          </a:xfrm>
          <a:prstGeom prst="rect">
            <a:avLst/>
          </a:prstGeom>
        </p:spPr>
      </p:pic>
      <p:sp>
        <p:nvSpPr>
          <p:cNvPr id="47" name="Rechteck 3">
            <a:extLst>
              <a:ext uri="{FF2B5EF4-FFF2-40B4-BE49-F238E27FC236}">
                <a16:creationId xmlns:a16="http://schemas.microsoft.com/office/drawing/2014/main" id="{B99DD0BE-C4E6-4878-BB4B-BB55B7E7BB3E}"/>
              </a:ext>
            </a:extLst>
          </p:cNvPr>
          <p:cNvSpPr/>
          <p:nvPr/>
        </p:nvSpPr>
        <p:spPr>
          <a:xfrm>
            <a:off x="5472290" y="4218022"/>
            <a:ext cx="312905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Wang, et al. </a:t>
            </a:r>
            <a:r>
              <a:rPr lang="en-US" sz="1050" i="1" dirty="0"/>
              <a:t>Trends in plant science </a:t>
            </a:r>
            <a:r>
              <a:rPr lang="en-US" sz="1050" dirty="0"/>
              <a:t>(2016)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56505B-F73A-4BB8-91CC-DBF182788D39}"/>
              </a:ext>
            </a:extLst>
          </p:cNvPr>
          <p:cNvGrpSpPr/>
          <p:nvPr/>
        </p:nvGrpSpPr>
        <p:grpSpPr>
          <a:xfrm>
            <a:off x="2952103" y="954470"/>
            <a:ext cx="2394054" cy="1164728"/>
            <a:chOff x="1432793" y="1356988"/>
            <a:chExt cx="2394054" cy="116472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41A0276-A8E3-4CDF-B3C6-E75B48A8F056}"/>
                </a:ext>
              </a:extLst>
            </p:cNvPr>
            <p:cNvGrpSpPr/>
            <p:nvPr/>
          </p:nvGrpSpPr>
          <p:grpSpPr>
            <a:xfrm>
              <a:off x="1432793" y="1356988"/>
              <a:ext cx="1619379" cy="1164728"/>
              <a:chOff x="2922507" y="1203274"/>
              <a:chExt cx="1619379" cy="1164728"/>
            </a:xfrm>
          </p:grpSpPr>
          <p:sp>
            <p:nvSpPr>
              <p:cNvPr id="50" name="Rechteck 49"/>
              <p:cNvSpPr/>
              <p:nvPr/>
            </p:nvSpPr>
            <p:spPr>
              <a:xfrm>
                <a:off x="2922507" y="1203274"/>
                <a:ext cx="1619379" cy="1164728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" name="Freeform: Shape 467">
                <a:extLst>
                  <a:ext uri="{FF2B5EF4-FFF2-40B4-BE49-F238E27FC236}">
                    <a16:creationId xmlns:a16="http://schemas.microsoft.com/office/drawing/2014/main" id="{6D4E1168-0B19-442D-9CFD-5D8B69B49BAC}"/>
                  </a:ext>
                </a:extLst>
              </p:cNvPr>
              <p:cNvSpPr/>
              <p:nvPr/>
            </p:nvSpPr>
            <p:spPr>
              <a:xfrm rot="11762461">
                <a:off x="2984684" y="1297171"/>
                <a:ext cx="384776" cy="128065"/>
              </a:xfrm>
              <a:custGeom>
                <a:avLst/>
                <a:gdLst>
                  <a:gd name="connsiteX0" fmla="*/ 1765300 w 2121683"/>
                  <a:gd name="connsiteY0" fmla="*/ 0 h 1142286"/>
                  <a:gd name="connsiteX1" fmla="*/ 2120900 w 2121683"/>
                  <a:gd name="connsiteY1" fmla="*/ 368300 h 1142286"/>
                  <a:gd name="connsiteX2" fmla="*/ 1847850 w 2121683"/>
                  <a:gd name="connsiteY2" fmla="*/ 660400 h 1142286"/>
                  <a:gd name="connsiteX3" fmla="*/ 1422400 w 2121683"/>
                  <a:gd name="connsiteY3" fmla="*/ 685800 h 1142286"/>
                  <a:gd name="connsiteX4" fmla="*/ 1187450 w 2121683"/>
                  <a:gd name="connsiteY4" fmla="*/ 908050 h 1142286"/>
                  <a:gd name="connsiteX5" fmla="*/ 774700 w 2121683"/>
                  <a:gd name="connsiteY5" fmla="*/ 1136650 h 1142286"/>
                  <a:gd name="connsiteX6" fmla="*/ 196850 w 2121683"/>
                  <a:gd name="connsiteY6" fmla="*/ 1060450 h 1142286"/>
                  <a:gd name="connsiteX7" fmla="*/ 0 w 2121683"/>
                  <a:gd name="connsiteY7" fmla="*/ 927100 h 1142286"/>
                  <a:gd name="connsiteX0" fmla="*/ 2276929 w 2334759"/>
                  <a:gd name="connsiteY0" fmla="*/ 241166 h 774129"/>
                  <a:gd name="connsiteX1" fmla="*/ 2120900 w 2334759"/>
                  <a:gd name="connsiteY1" fmla="*/ 143 h 774129"/>
                  <a:gd name="connsiteX2" fmla="*/ 1847850 w 2334759"/>
                  <a:gd name="connsiteY2" fmla="*/ 292243 h 774129"/>
                  <a:gd name="connsiteX3" fmla="*/ 1422400 w 2334759"/>
                  <a:gd name="connsiteY3" fmla="*/ 317643 h 774129"/>
                  <a:gd name="connsiteX4" fmla="*/ 1187450 w 2334759"/>
                  <a:gd name="connsiteY4" fmla="*/ 539893 h 774129"/>
                  <a:gd name="connsiteX5" fmla="*/ 774700 w 2334759"/>
                  <a:gd name="connsiteY5" fmla="*/ 768493 h 774129"/>
                  <a:gd name="connsiteX6" fmla="*/ 196850 w 2334759"/>
                  <a:gd name="connsiteY6" fmla="*/ 692293 h 774129"/>
                  <a:gd name="connsiteX7" fmla="*/ 0 w 2334759"/>
                  <a:gd name="connsiteY7" fmla="*/ 558943 h 774129"/>
                  <a:gd name="connsiteX0" fmla="*/ 2615022 w 2648277"/>
                  <a:gd name="connsiteY0" fmla="*/ 1 h 974667"/>
                  <a:gd name="connsiteX1" fmla="*/ 2120900 w 2648277"/>
                  <a:gd name="connsiteY1" fmla="*/ 200681 h 974667"/>
                  <a:gd name="connsiteX2" fmla="*/ 1847850 w 2648277"/>
                  <a:gd name="connsiteY2" fmla="*/ 492781 h 974667"/>
                  <a:gd name="connsiteX3" fmla="*/ 1422400 w 2648277"/>
                  <a:gd name="connsiteY3" fmla="*/ 518181 h 974667"/>
                  <a:gd name="connsiteX4" fmla="*/ 1187450 w 2648277"/>
                  <a:gd name="connsiteY4" fmla="*/ 740431 h 974667"/>
                  <a:gd name="connsiteX5" fmla="*/ 774700 w 2648277"/>
                  <a:gd name="connsiteY5" fmla="*/ 969031 h 974667"/>
                  <a:gd name="connsiteX6" fmla="*/ 196850 w 2648277"/>
                  <a:gd name="connsiteY6" fmla="*/ 892831 h 974667"/>
                  <a:gd name="connsiteX7" fmla="*/ 0 w 2648277"/>
                  <a:gd name="connsiteY7" fmla="*/ 759481 h 974667"/>
                  <a:gd name="connsiteX0" fmla="*/ 2524625 w 2562155"/>
                  <a:gd name="connsiteY0" fmla="*/ 0 h 1081772"/>
                  <a:gd name="connsiteX1" fmla="*/ 2120900 w 2562155"/>
                  <a:gd name="connsiteY1" fmla="*/ 307786 h 1081772"/>
                  <a:gd name="connsiteX2" fmla="*/ 1847850 w 2562155"/>
                  <a:gd name="connsiteY2" fmla="*/ 599886 h 1081772"/>
                  <a:gd name="connsiteX3" fmla="*/ 1422400 w 2562155"/>
                  <a:gd name="connsiteY3" fmla="*/ 625286 h 1081772"/>
                  <a:gd name="connsiteX4" fmla="*/ 1187450 w 2562155"/>
                  <a:gd name="connsiteY4" fmla="*/ 847536 h 1081772"/>
                  <a:gd name="connsiteX5" fmla="*/ 774700 w 2562155"/>
                  <a:gd name="connsiteY5" fmla="*/ 1076136 h 1081772"/>
                  <a:gd name="connsiteX6" fmla="*/ 196850 w 2562155"/>
                  <a:gd name="connsiteY6" fmla="*/ 999936 h 1081772"/>
                  <a:gd name="connsiteX7" fmla="*/ 0 w 2562155"/>
                  <a:gd name="connsiteY7" fmla="*/ 866586 h 1081772"/>
                  <a:gd name="connsiteX0" fmla="*/ 2524625 w 2578000"/>
                  <a:gd name="connsiteY0" fmla="*/ 0 h 1081772"/>
                  <a:gd name="connsiteX1" fmla="*/ 2298372 w 2578000"/>
                  <a:gd name="connsiteY1" fmla="*/ 630372 h 1081772"/>
                  <a:gd name="connsiteX2" fmla="*/ 1847850 w 2578000"/>
                  <a:gd name="connsiteY2" fmla="*/ 599886 h 1081772"/>
                  <a:gd name="connsiteX3" fmla="*/ 1422400 w 2578000"/>
                  <a:gd name="connsiteY3" fmla="*/ 625286 h 1081772"/>
                  <a:gd name="connsiteX4" fmla="*/ 1187450 w 2578000"/>
                  <a:gd name="connsiteY4" fmla="*/ 847536 h 1081772"/>
                  <a:gd name="connsiteX5" fmla="*/ 774700 w 2578000"/>
                  <a:gd name="connsiteY5" fmla="*/ 1076136 h 1081772"/>
                  <a:gd name="connsiteX6" fmla="*/ 196850 w 2578000"/>
                  <a:gd name="connsiteY6" fmla="*/ 999936 h 1081772"/>
                  <a:gd name="connsiteX7" fmla="*/ 0 w 2578000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422400 w 2578127"/>
                  <a:gd name="connsiteY3" fmla="*/ 625286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527693 w 2578127"/>
                  <a:gd name="connsiteY3" fmla="*/ 846752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371190"/>
                  <a:gd name="connsiteX1" fmla="*/ 2298372 w 2578127"/>
                  <a:gd name="connsiteY1" fmla="*/ 630372 h 1371190"/>
                  <a:gd name="connsiteX2" fmla="*/ 1841213 w 2578127"/>
                  <a:gd name="connsiteY2" fmla="*/ 379890 h 1371190"/>
                  <a:gd name="connsiteX3" fmla="*/ 1527693 w 2578127"/>
                  <a:gd name="connsiteY3" fmla="*/ 846752 h 1371190"/>
                  <a:gd name="connsiteX4" fmla="*/ 1187450 w 2578127"/>
                  <a:gd name="connsiteY4" fmla="*/ 847536 h 1371190"/>
                  <a:gd name="connsiteX5" fmla="*/ 840971 w 2578127"/>
                  <a:gd name="connsiteY5" fmla="*/ 1369910 h 1371190"/>
                  <a:gd name="connsiteX6" fmla="*/ 196850 w 2578127"/>
                  <a:gd name="connsiteY6" fmla="*/ 999936 h 1371190"/>
                  <a:gd name="connsiteX7" fmla="*/ 0 w 2578127"/>
                  <a:gd name="connsiteY7" fmla="*/ 866586 h 1371190"/>
                  <a:gd name="connsiteX0" fmla="*/ 2524625 w 2578127"/>
                  <a:gd name="connsiteY0" fmla="*/ 0 h 1369969"/>
                  <a:gd name="connsiteX1" fmla="*/ 2298372 w 2578127"/>
                  <a:gd name="connsiteY1" fmla="*/ 630372 h 1369969"/>
                  <a:gd name="connsiteX2" fmla="*/ 1841213 w 2578127"/>
                  <a:gd name="connsiteY2" fmla="*/ 379890 h 1369969"/>
                  <a:gd name="connsiteX3" fmla="*/ 1527693 w 2578127"/>
                  <a:gd name="connsiteY3" fmla="*/ 846752 h 1369969"/>
                  <a:gd name="connsiteX4" fmla="*/ 1187450 w 2578127"/>
                  <a:gd name="connsiteY4" fmla="*/ 847536 h 1369969"/>
                  <a:gd name="connsiteX5" fmla="*/ 840971 w 2578127"/>
                  <a:gd name="connsiteY5" fmla="*/ 1369910 h 1369969"/>
                  <a:gd name="connsiteX6" fmla="*/ 498728 w 2578127"/>
                  <a:gd name="connsiteY6" fmla="*/ 811686 h 1369969"/>
                  <a:gd name="connsiteX7" fmla="*/ 0 w 2578127"/>
                  <a:gd name="connsiteY7" fmla="*/ 866586 h 1369969"/>
                  <a:gd name="connsiteX0" fmla="*/ 2524625 w 2578127"/>
                  <a:gd name="connsiteY0" fmla="*/ 0 h 1369971"/>
                  <a:gd name="connsiteX1" fmla="*/ 2298372 w 2578127"/>
                  <a:gd name="connsiteY1" fmla="*/ 630372 h 1369971"/>
                  <a:gd name="connsiteX2" fmla="*/ 1841213 w 2578127"/>
                  <a:gd name="connsiteY2" fmla="*/ 379890 h 1369971"/>
                  <a:gd name="connsiteX3" fmla="*/ 1527693 w 2578127"/>
                  <a:gd name="connsiteY3" fmla="*/ 846752 h 1369971"/>
                  <a:gd name="connsiteX4" fmla="*/ 1187450 w 2578127"/>
                  <a:gd name="connsiteY4" fmla="*/ 847536 h 1369971"/>
                  <a:gd name="connsiteX5" fmla="*/ 840971 w 2578127"/>
                  <a:gd name="connsiteY5" fmla="*/ 1369910 h 1369971"/>
                  <a:gd name="connsiteX6" fmla="*/ 498728 w 2578127"/>
                  <a:gd name="connsiteY6" fmla="*/ 811686 h 1369971"/>
                  <a:gd name="connsiteX7" fmla="*/ 70530 w 2578127"/>
                  <a:gd name="connsiteY7" fmla="*/ 1245904 h 1369971"/>
                  <a:gd name="connsiteX8" fmla="*/ 0 w 2578127"/>
                  <a:gd name="connsiteY8" fmla="*/ 866586 h 1369971"/>
                  <a:gd name="connsiteX0" fmla="*/ 2713556 w 2767058"/>
                  <a:gd name="connsiteY0" fmla="*/ 0 h 1369969"/>
                  <a:gd name="connsiteX1" fmla="*/ 2487303 w 2767058"/>
                  <a:gd name="connsiteY1" fmla="*/ 630372 h 1369969"/>
                  <a:gd name="connsiteX2" fmla="*/ 2030144 w 2767058"/>
                  <a:gd name="connsiteY2" fmla="*/ 379890 h 1369969"/>
                  <a:gd name="connsiteX3" fmla="*/ 1716624 w 2767058"/>
                  <a:gd name="connsiteY3" fmla="*/ 846752 h 1369969"/>
                  <a:gd name="connsiteX4" fmla="*/ 1376381 w 2767058"/>
                  <a:gd name="connsiteY4" fmla="*/ 847536 h 1369969"/>
                  <a:gd name="connsiteX5" fmla="*/ 1029902 w 2767058"/>
                  <a:gd name="connsiteY5" fmla="*/ 1369910 h 1369969"/>
                  <a:gd name="connsiteX6" fmla="*/ 687659 w 2767058"/>
                  <a:gd name="connsiteY6" fmla="*/ 811686 h 1369969"/>
                  <a:gd name="connsiteX7" fmla="*/ 259461 w 2767058"/>
                  <a:gd name="connsiteY7" fmla="*/ 1245904 h 1369969"/>
                  <a:gd name="connsiteX8" fmla="*/ 0 w 2767058"/>
                  <a:gd name="connsiteY8" fmla="*/ 1354001 h 1369969"/>
                  <a:gd name="connsiteX0" fmla="*/ 2663153 w 2716655"/>
                  <a:gd name="connsiteY0" fmla="*/ 0 h 1728812"/>
                  <a:gd name="connsiteX1" fmla="*/ 2436900 w 2716655"/>
                  <a:gd name="connsiteY1" fmla="*/ 630372 h 1728812"/>
                  <a:gd name="connsiteX2" fmla="*/ 1979741 w 2716655"/>
                  <a:gd name="connsiteY2" fmla="*/ 379890 h 1728812"/>
                  <a:gd name="connsiteX3" fmla="*/ 1666221 w 2716655"/>
                  <a:gd name="connsiteY3" fmla="*/ 846752 h 1728812"/>
                  <a:gd name="connsiteX4" fmla="*/ 1325978 w 2716655"/>
                  <a:gd name="connsiteY4" fmla="*/ 847536 h 1728812"/>
                  <a:gd name="connsiteX5" fmla="*/ 979499 w 2716655"/>
                  <a:gd name="connsiteY5" fmla="*/ 1369910 h 1728812"/>
                  <a:gd name="connsiteX6" fmla="*/ 637256 w 2716655"/>
                  <a:gd name="connsiteY6" fmla="*/ 811686 h 1728812"/>
                  <a:gd name="connsiteX7" fmla="*/ 209058 w 2716655"/>
                  <a:gd name="connsiteY7" fmla="*/ 1245904 h 1728812"/>
                  <a:gd name="connsiteX8" fmla="*/ 0 w 2716655"/>
                  <a:gd name="connsiteY8" fmla="*/ 1728802 h 1728812"/>
                  <a:gd name="connsiteX0" fmla="*/ 2454095 w 2507597"/>
                  <a:gd name="connsiteY0" fmla="*/ 0 h 1369970"/>
                  <a:gd name="connsiteX1" fmla="*/ 2227842 w 2507597"/>
                  <a:gd name="connsiteY1" fmla="*/ 630372 h 1369970"/>
                  <a:gd name="connsiteX2" fmla="*/ 1770683 w 2507597"/>
                  <a:gd name="connsiteY2" fmla="*/ 379890 h 1369970"/>
                  <a:gd name="connsiteX3" fmla="*/ 1457163 w 2507597"/>
                  <a:gd name="connsiteY3" fmla="*/ 846752 h 1369970"/>
                  <a:gd name="connsiteX4" fmla="*/ 1116920 w 2507597"/>
                  <a:gd name="connsiteY4" fmla="*/ 847536 h 1369970"/>
                  <a:gd name="connsiteX5" fmla="*/ 770441 w 2507597"/>
                  <a:gd name="connsiteY5" fmla="*/ 1369910 h 1369970"/>
                  <a:gd name="connsiteX6" fmla="*/ 428198 w 2507597"/>
                  <a:gd name="connsiteY6" fmla="*/ 811686 h 1369970"/>
                  <a:gd name="connsiteX7" fmla="*/ 0 w 2507597"/>
                  <a:gd name="connsiteY7" fmla="*/ 1245904 h 1369970"/>
                  <a:gd name="connsiteX0" fmla="*/ 2025897 w 2079399"/>
                  <a:gd name="connsiteY0" fmla="*/ 0 h 1369970"/>
                  <a:gd name="connsiteX1" fmla="*/ 1799644 w 2079399"/>
                  <a:gd name="connsiteY1" fmla="*/ 630372 h 1369970"/>
                  <a:gd name="connsiteX2" fmla="*/ 1342485 w 2079399"/>
                  <a:gd name="connsiteY2" fmla="*/ 379890 h 1369970"/>
                  <a:gd name="connsiteX3" fmla="*/ 1028965 w 2079399"/>
                  <a:gd name="connsiteY3" fmla="*/ 846752 h 1369970"/>
                  <a:gd name="connsiteX4" fmla="*/ 688722 w 2079399"/>
                  <a:gd name="connsiteY4" fmla="*/ 847536 h 1369970"/>
                  <a:gd name="connsiteX5" fmla="*/ 342243 w 2079399"/>
                  <a:gd name="connsiteY5" fmla="*/ 1369910 h 1369970"/>
                  <a:gd name="connsiteX6" fmla="*/ 0 w 2079399"/>
                  <a:gd name="connsiteY6" fmla="*/ 811686 h 1369970"/>
                  <a:gd name="connsiteX0" fmla="*/ 1683654 w 1737156"/>
                  <a:gd name="connsiteY0" fmla="*/ 0 h 1369970"/>
                  <a:gd name="connsiteX1" fmla="*/ 1457401 w 1737156"/>
                  <a:gd name="connsiteY1" fmla="*/ 630372 h 1369970"/>
                  <a:gd name="connsiteX2" fmla="*/ 1000242 w 1737156"/>
                  <a:gd name="connsiteY2" fmla="*/ 379890 h 1369970"/>
                  <a:gd name="connsiteX3" fmla="*/ 686722 w 1737156"/>
                  <a:gd name="connsiteY3" fmla="*/ 846752 h 1369970"/>
                  <a:gd name="connsiteX4" fmla="*/ 346479 w 1737156"/>
                  <a:gd name="connsiteY4" fmla="*/ 847536 h 1369970"/>
                  <a:gd name="connsiteX5" fmla="*/ 0 w 1737156"/>
                  <a:gd name="connsiteY5" fmla="*/ 1369910 h 1369970"/>
                  <a:gd name="connsiteX0" fmla="*/ 1889532 w 1927381"/>
                  <a:gd name="connsiteY0" fmla="*/ 0 h 1158089"/>
                  <a:gd name="connsiteX1" fmla="*/ 1457401 w 1927381"/>
                  <a:gd name="connsiteY1" fmla="*/ 418491 h 1158089"/>
                  <a:gd name="connsiteX2" fmla="*/ 1000242 w 1927381"/>
                  <a:gd name="connsiteY2" fmla="*/ 168009 h 1158089"/>
                  <a:gd name="connsiteX3" fmla="*/ 686722 w 1927381"/>
                  <a:gd name="connsiteY3" fmla="*/ 634871 h 1158089"/>
                  <a:gd name="connsiteX4" fmla="*/ 346479 w 1927381"/>
                  <a:gd name="connsiteY4" fmla="*/ 635655 h 1158089"/>
                  <a:gd name="connsiteX5" fmla="*/ 0 w 1927381"/>
                  <a:gd name="connsiteY5" fmla="*/ 1158029 h 1158089"/>
                  <a:gd name="connsiteX0" fmla="*/ 1787655 w 1831930"/>
                  <a:gd name="connsiteY0" fmla="*/ 0 h 1228663"/>
                  <a:gd name="connsiteX1" fmla="*/ 1457401 w 1831930"/>
                  <a:gd name="connsiteY1" fmla="*/ 489065 h 1228663"/>
                  <a:gd name="connsiteX2" fmla="*/ 1000242 w 1831930"/>
                  <a:gd name="connsiteY2" fmla="*/ 238583 h 1228663"/>
                  <a:gd name="connsiteX3" fmla="*/ 686722 w 1831930"/>
                  <a:gd name="connsiteY3" fmla="*/ 705445 h 1228663"/>
                  <a:gd name="connsiteX4" fmla="*/ 346479 w 1831930"/>
                  <a:gd name="connsiteY4" fmla="*/ 706229 h 1228663"/>
                  <a:gd name="connsiteX5" fmla="*/ 0 w 1831930"/>
                  <a:gd name="connsiteY5" fmla="*/ 1228603 h 1228663"/>
                  <a:gd name="connsiteX0" fmla="*/ 1457401 w 1457401"/>
                  <a:gd name="connsiteY0" fmla="*/ 253272 h 992870"/>
                  <a:gd name="connsiteX1" fmla="*/ 1000242 w 1457401"/>
                  <a:gd name="connsiteY1" fmla="*/ 2790 h 992870"/>
                  <a:gd name="connsiteX2" fmla="*/ 686722 w 1457401"/>
                  <a:gd name="connsiteY2" fmla="*/ 469652 h 992870"/>
                  <a:gd name="connsiteX3" fmla="*/ 346479 w 1457401"/>
                  <a:gd name="connsiteY3" fmla="*/ 470436 h 992870"/>
                  <a:gd name="connsiteX4" fmla="*/ 0 w 1457401"/>
                  <a:gd name="connsiteY4" fmla="*/ 992810 h 99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7401" h="992870">
                    <a:moveTo>
                      <a:pt x="1457401" y="253272"/>
                    </a:moveTo>
                    <a:cubicBezTo>
                      <a:pt x="1326166" y="293036"/>
                      <a:pt x="1128689" y="-33273"/>
                      <a:pt x="1000242" y="2790"/>
                    </a:cubicBezTo>
                    <a:cubicBezTo>
                      <a:pt x="871796" y="38853"/>
                      <a:pt x="795683" y="391711"/>
                      <a:pt x="686722" y="469652"/>
                    </a:cubicBezTo>
                    <a:cubicBezTo>
                      <a:pt x="577762" y="547593"/>
                      <a:pt x="460933" y="383243"/>
                      <a:pt x="346479" y="470436"/>
                    </a:cubicBezTo>
                    <a:cubicBezTo>
                      <a:pt x="232025" y="557629"/>
                      <a:pt x="114787" y="998785"/>
                      <a:pt x="0" y="992810"/>
                    </a:cubicBezTo>
                  </a:path>
                </a:pathLst>
              </a:cu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/>
              </a:p>
            </p:txBody>
          </p:sp>
          <p:sp>
            <p:nvSpPr>
              <p:cNvPr id="52" name="Freeform: Shape 467">
                <a:extLst>
                  <a:ext uri="{FF2B5EF4-FFF2-40B4-BE49-F238E27FC236}">
                    <a16:creationId xmlns:a16="http://schemas.microsoft.com/office/drawing/2014/main" id="{6D4E1168-0B19-442D-9CFD-5D8B69B49BAC}"/>
                  </a:ext>
                </a:extLst>
              </p:cNvPr>
              <p:cNvSpPr/>
              <p:nvPr/>
            </p:nvSpPr>
            <p:spPr>
              <a:xfrm rot="10800000">
                <a:off x="3033952" y="1569027"/>
                <a:ext cx="304600" cy="66426"/>
              </a:xfrm>
              <a:custGeom>
                <a:avLst/>
                <a:gdLst>
                  <a:gd name="connsiteX0" fmla="*/ 1765300 w 2121683"/>
                  <a:gd name="connsiteY0" fmla="*/ 0 h 1142286"/>
                  <a:gd name="connsiteX1" fmla="*/ 2120900 w 2121683"/>
                  <a:gd name="connsiteY1" fmla="*/ 368300 h 1142286"/>
                  <a:gd name="connsiteX2" fmla="*/ 1847850 w 2121683"/>
                  <a:gd name="connsiteY2" fmla="*/ 660400 h 1142286"/>
                  <a:gd name="connsiteX3" fmla="*/ 1422400 w 2121683"/>
                  <a:gd name="connsiteY3" fmla="*/ 685800 h 1142286"/>
                  <a:gd name="connsiteX4" fmla="*/ 1187450 w 2121683"/>
                  <a:gd name="connsiteY4" fmla="*/ 908050 h 1142286"/>
                  <a:gd name="connsiteX5" fmla="*/ 774700 w 2121683"/>
                  <a:gd name="connsiteY5" fmla="*/ 1136650 h 1142286"/>
                  <a:gd name="connsiteX6" fmla="*/ 196850 w 2121683"/>
                  <a:gd name="connsiteY6" fmla="*/ 1060450 h 1142286"/>
                  <a:gd name="connsiteX7" fmla="*/ 0 w 2121683"/>
                  <a:gd name="connsiteY7" fmla="*/ 927100 h 1142286"/>
                  <a:gd name="connsiteX0" fmla="*/ 2276929 w 2334759"/>
                  <a:gd name="connsiteY0" fmla="*/ 241166 h 774129"/>
                  <a:gd name="connsiteX1" fmla="*/ 2120900 w 2334759"/>
                  <a:gd name="connsiteY1" fmla="*/ 143 h 774129"/>
                  <a:gd name="connsiteX2" fmla="*/ 1847850 w 2334759"/>
                  <a:gd name="connsiteY2" fmla="*/ 292243 h 774129"/>
                  <a:gd name="connsiteX3" fmla="*/ 1422400 w 2334759"/>
                  <a:gd name="connsiteY3" fmla="*/ 317643 h 774129"/>
                  <a:gd name="connsiteX4" fmla="*/ 1187450 w 2334759"/>
                  <a:gd name="connsiteY4" fmla="*/ 539893 h 774129"/>
                  <a:gd name="connsiteX5" fmla="*/ 774700 w 2334759"/>
                  <a:gd name="connsiteY5" fmla="*/ 768493 h 774129"/>
                  <a:gd name="connsiteX6" fmla="*/ 196850 w 2334759"/>
                  <a:gd name="connsiteY6" fmla="*/ 692293 h 774129"/>
                  <a:gd name="connsiteX7" fmla="*/ 0 w 2334759"/>
                  <a:gd name="connsiteY7" fmla="*/ 558943 h 774129"/>
                  <a:gd name="connsiteX0" fmla="*/ 2615022 w 2648277"/>
                  <a:gd name="connsiteY0" fmla="*/ 1 h 974667"/>
                  <a:gd name="connsiteX1" fmla="*/ 2120900 w 2648277"/>
                  <a:gd name="connsiteY1" fmla="*/ 200681 h 974667"/>
                  <a:gd name="connsiteX2" fmla="*/ 1847850 w 2648277"/>
                  <a:gd name="connsiteY2" fmla="*/ 492781 h 974667"/>
                  <a:gd name="connsiteX3" fmla="*/ 1422400 w 2648277"/>
                  <a:gd name="connsiteY3" fmla="*/ 518181 h 974667"/>
                  <a:gd name="connsiteX4" fmla="*/ 1187450 w 2648277"/>
                  <a:gd name="connsiteY4" fmla="*/ 740431 h 974667"/>
                  <a:gd name="connsiteX5" fmla="*/ 774700 w 2648277"/>
                  <a:gd name="connsiteY5" fmla="*/ 969031 h 974667"/>
                  <a:gd name="connsiteX6" fmla="*/ 196850 w 2648277"/>
                  <a:gd name="connsiteY6" fmla="*/ 892831 h 974667"/>
                  <a:gd name="connsiteX7" fmla="*/ 0 w 2648277"/>
                  <a:gd name="connsiteY7" fmla="*/ 759481 h 974667"/>
                  <a:gd name="connsiteX0" fmla="*/ 2524625 w 2562155"/>
                  <a:gd name="connsiteY0" fmla="*/ 0 h 1081772"/>
                  <a:gd name="connsiteX1" fmla="*/ 2120900 w 2562155"/>
                  <a:gd name="connsiteY1" fmla="*/ 307786 h 1081772"/>
                  <a:gd name="connsiteX2" fmla="*/ 1847850 w 2562155"/>
                  <a:gd name="connsiteY2" fmla="*/ 599886 h 1081772"/>
                  <a:gd name="connsiteX3" fmla="*/ 1422400 w 2562155"/>
                  <a:gd name="connsiteY3" fmla="*/ 625286 h 1081772"/>
                  <a:gd name="connsiteX4" fmla="*/ 1187450 w 2562155"/>
                  <a:gd name="connsiteY4" fmla="*/ 847536 h 1081772"/>
                  <a:gd name="connsiteX5" fmla="*/ 774700 w 2562155"/>
                  <a:gd name="connsiteY5" fmla="*/ 1076136 h 1081772"/>
                  <a:gd name="connsiteX6" fmla="*/ 196850 w 2562155"/>
                  <a:gd name="connsiteY6" fmla="*/ 999936 h 1081772"/>
                  <a:gd name="connsiteX7" fmla="*/ 0 w 2562155"/>
                  <a:gd name="connsiteY7" fmla="*/ 866586 h 1081772"/>
                  <a:gd name="connsiteX0" fmla="*/ 2524625 w 2578000"/>
                  <a:gd name="connsiteY0" fmla="*/ 0 h 1081772"/>
                  <a:gd name="connsiteX1" fmla="*/ 2298372 w 2578000"/>
                  <a:gd name="connsiteY1" fmla="*/ 630372 h 1081772"/>
                  <a:gd name="connsiteX2" fmla="*/ 1847850 w 2578000"/>
                  <a:gd name="connsiteY2" fmla="*/ 599886 h 1081772"/>
                  <a:gd name="connsiteX3" fmla="*/ 1422400 w 2578000"/>
                  <a:gd name="connsiteY3" fmla="*/ 625286 h 1081772"/>
                  <a:gd name="connsiteX4" fmla="*/ 1187450 w 2578000"/>
                  <a:gd name="connsiteY4" fmla="*/ 847536 h 1081772"/>
                  <a:gd name="connsiteX5" fmla="*/ 774700 w 2578000"/>
                  <a:gd name="connsiteY5" fmla="*/ 1076136 h 1081772"/>
                  <a:gd name="connsiteX6" fmla="*/ 196850 w 2578000"/>
                  <a:gd name="connsiteY6" fmla="*/ 999936 h 1081772"/>
                  <a:gd name="connsiteX7" fmla="*/ 0 w 2578000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422400 w 2578127"/>
                  <a:gd name="connsiteY3" fmla="*/ 625286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527693 w 2578127"/>
                  <a:gd name="connsiteY3" fmla="*/ 846752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371190"/>
                  <a:gd name="connsiteX1" fmla="*/ 2298372 w 2578127"/>
                  <a:gd name="connsiteY1" fmla="*/ 630372 h 1371190"/>
                  <a:gd name="connsiteX2" fmla="*/ 1841213 w 2578127"/>
                  <a:gd name="connsiteY2" fmla="*/ 379890 h 1371190"/>
                  <a:gd name="connsiteX3" fmla="*/ 1527693 w 2578127"/>
                  <a:gd name="connsiteY3" fmla="*/ 846752 h 1371190"/>
                  <a:gd name="connsiteX4" fmla="*/ 1187450 w 2578127"/>
                  <a:gd name="connsiteY4" fmla="*/ 847536 h 1371190"/>
                  <a:gd name="connsiteX5" fmla="*/ 840971 w 2578127"/>
                  <a:gd name="connsiteY5" fmla="*/ 1369910 h 1371190"/>
                  <a:gd name="connsiteX6" fmla="*/ 196850 w 2578127"/>
                  <a:gd name="connsiteY6" fmla="*/ 999936 h 1371190"/>
                  <a:gd name="connsiteX7" fmla="*/ 0 w 2578127"/>
                  <a:gd name="connsiteY7" fmla="*/ 866586 h 1371190"/>
                  <a:gd name="connsiteX0" fmla="*/ 2524625 w 2578127"/>
                  <a:gd name="connsiteY0" fmla="*/ 0 h 1369969"/>
                  <a:gd name="connsiteX1" fmla="*/ 2298372 w 2578127"/>
                  <a:gd name="connsiteY1" fmla="*/ 630372 h 1369969"/>
                  <a:gd name="connsiteX2" fmla="*/ 1841213 w 2578127"/>
                  <a:gd name="connsiteY2" fmla="*/ 379890 h 1369969"/>
                  <a:gd name="connsiteX3" fmla="*/ 1527693 w 2578127"/>
                  <a:gd name="connsiteY3" fmla="*/ 846752 h 1369969"/>
                  <a:gd name="connsiteX4" fmla="*/ 1187450 w 2578127"/>
                  <a:gd name="connsiteY4" fmla="*/ 847536 h 1369969"/>
                  <a:gd name="connsiteX5" fmla="*/ 840971 w 2578127"/>
                  <a:gd name="connsiteY5" fmla="*/ 1369910 h 1369969"/>
                  <a:gd name="connsiteX6" fmla="*/ 498728 w 2578127"/>
                  <a:gd name="connsiteY6" fmla="*/ 811686 h 1369969"/>
                  <a:gd name="connsiteX7" fmla="*/ 0 w 2578127"/>
                  <a:gd name="connsiteY7" fmla="*/ 866586 h 1369969"/>
                  <a:gd name="connsiteX0" fmla="*/ 2524625 w 2578127"/>
                  <a:gd name="connsiteY0" fmla="*/ 0 h 1369971"/>
                  <a:gd name="connsiteX1" fmla="*/ 2298372 w 2578127"/>
                  <a:gd name="connsiteY1" fmla="*/ 630372 h 1369971"/>
                  <a:gd name="connsiteX2" fmla="*/ 1841213 w 2578127"/>
                  <a:gd name="connsiteY2" fmla="*/ 379890 h 1369971"/>
                  <a:gd name="connsiteX3" fmla="*/ 1527693 w 2578127"/>
                  <a:gd name="connsiteY3" fmla="*/ 846752 h 1369971"/>
                  <a:gd name="connsiteX4" fmla="*/ 1187450 w 2578127"/>
                  <a:gd name="connsiteY4" fmla="*/ 847536 h 1369971"/>
                  <a:gd name="connsiteX5" fmla="*/ 840971 w 2578127"/>
                  <a:gd name="connsiteY5" fmla="*/ 1369910 h 1369971"/>
                  <a:gd name="connsiteX6" fmla="*/ 498728 w 2578127"/>
                  <a:gd name="connsiteY6" fmla="*/ 811686 h 1369971"/>
                  <a:gd name="connsiteX7" fmla="*/ 70530 w 2578127"/>
                  <a:gd name="connsiteY7" fmla="*/ 1245904 h 1369971"/>
                  <a:gd name="connsiteX8" fmla="*/ 0 w 2578127"/>
                  <a:gd name="connsiteY8" fmla="*/ 866586 h 1369971"/>
                  <a:gd name="connsiteX0" fmla="*/ 2713556 w 2767058"/>
                  <a:gd name="connsiteY0" fmla="*/ 0 h 1369969"/>
                  <a:gd name="connsiteX1" fmla="*/ 2487303 w 2767058"/>
                  <a:gd name="connsiteY1" fmla="*/ 630372 h 1369969"/>
                  <a:gd name="connsiteX2" fmla="*/ 2030144 w 2767058"/>
                  <a:gd name="connsiteY2" fmla="*/ 379890 h 1369969"/>
                  <a:gd name="connsiteX3" fmla="*/ 1716624 w 2767058"/>
                  <a:gd name="connsiteY3" fmla="*/ 846752 h 1369969"/>
                  <a:gd name="connsiteX4" fmla="*/ 1376381 w 2767058"/>
                  <a:gd name="connsiteY4" fmla="*/ 847536 h 1369969"/>
                  <a:gd name="connsiteX5" fmla="*/ 1029902 w 2767058"/>
                  <a:gd name="connsiteY5" fmla="*/ 1369910 h 1369969"/>
                  <a:gd name="connsiteX6" fmla="*/ 687659 w 2767058"/>
                  <a:gd name="connsiteY6" fmla="*/ 811686 h 1369969"/>
                  <a:gd name="connsiteX7" fmla="*/ 259461 w 2767058"/>
                  <a:gd name="connsiteY7" fmla="*/ 1245904 h 1369969"/>
                  <a:gd name="connsiteX8" fmla="*/ 0 w 2767058"/>
                  <a:gd name="connsiteY8" fmla="*/ 1354001 h 1369969"/>
                  <a:gd name="connsiteX0" fmla="*/ 2663153 w 2716655"/>
                  <a:gd name="connsiteY0" fmla="*/ 0 h 1728812"/>
                  <a:gd name="connsiteX1" fmla="*/ 2436900 w 2716655"/>
                  <a:gd name="connsiteY1" fmla="*/ 630372 h 1728812"/>
                  <a:gd name="connsiteX2" fmla="*/ 1979741 w 2716655"/>
                  <a:gd name="connsiteY2" fmla="*/ 379890 h 1728812"/>
                  <a:gd name="connsiteX3" fmla="*/ 1666221 w 2716655"/>
                  <a:gd name="connsiteY3" fmla="*/ 846752 h 1728812"/>
                  <a:gd name="connsiteX4" fmla="*/ 1325978 w 2716655"/>
                  <a:gd name="connsiteY4" fmla="*/ 847536 h 1728812"/>
                  <a:gd name="connsiteX5" fmla="*/ 979499 w 2716655"/>
                  <a:gd name="connsiteY5" fmla="*/ 1369910 h 1728812"/>
                  <a:gd name="connsiteX6" fmla="*/ 637256 w 2716655"/>
                  <a:gd name="connsiteY6" fmla="*/ 811686 h 1728812"/>
                  <a:gd name="connsiteX7" fmla="*/ 209058 w 2716655"/>
                  <a:gd name="connsiteY7" fmla="*/ 1245904 h 1728812"/>
                  <a:gd name="connsiteX8" fmla="*/ 0 w 2716655"/>
                  <a:gd name="connsiteY8" fmla="*/ 1728802 h 1728812"/>
                  <a:gd name="connsiteX0" fmla="*/ 2454095 w 2507597"/>
                  <a:gd name="connsiteY0" fmla="*/ 0 h 1369970"/>
                  <a:gd name="connsiteX1" fmla="*/ 2227842 w 2507597"/>
                  <a:gd name="connsiteY1" fmla="*/ 630372 h 1369970"/>
                  <a:gd name="connsiteX2" fmla="*/ 1770683 w 2507597"/>
                  <a:gd name="connsiteY2" fmla="*/ 379890 h 1369970"/>
                  <a:gd name="connsiteX3" fmla="*/ 1457163 w 2507597"/>
                  <a:gd name="connsiteY3" fmla="*/ 846752 h 1369970"/>
                  <a:gd name="connsiteX4" fmla="*/ 1116920 w 2507597"/>
                  <a:gd name="connsiteY4" fmla="*/ 847536 h 1369970"/>
                  <a:gd name="connsiteX5" fmla="*/ 770441 w 2507597"/>
                  <a:gd name="connsiteY5" fmla="*/ 1369910 h 1369970"/>
                  <a:gd name="connsiteX6" fmla="*/ 428198 w 2507597"/>
                  <a:gd name="connsiteY6" fmla="*/ 811686 h 1369970"/>
                  <a:gd name="connsiteX7" fmla="*/ 0 w 2507597"/>
                  <a:gd name="connsiteY7" fmla="*/ 1245904 h 1369970"/>
                  <a:gd name="connsiteX0" fmla="*/ 2025897 w 2079399"/>
                  <a:gd name="connsiteY0" fmla="*/ 0 h 1369970"/>
                  <a:gd name="connsiteX1" fmla="*/ 1799644 w 2079399"/>
                  <a:gd name="connsiteY1" fmla="*/ 630372 h 1369970"/>
                  <a:gd name="connsiteX2" fmla="*/ 1342485 w 2079399"/>
                  <a:gd name="connsiteY2" fmla="*/ 379890 h 1369970"/>
                  <a:gd name="connsiteX3" fmla="*/ 1028965 w 2079399"/>
                  <a:gd name="connsiteY3" fmla="*/ 846752 h 1369970"/>
                  <a:gd name="connsiteX4" fmla="*/ 688722 w 2079399"/>
                  <a:gd name="connsiteY4" fmla="*/ 847536 h 1369970"/>
                  <a:gd name="connsiteX5" fmla="*/ 342243 w 2079399"/>
                  <a:gd name="connsiteY5" fmla="*/ 1369910 h 1369970"/>
                  <a:gd name="connsiteX6" fmla="*/ 0 w 2079399"/>
                  <a:gd name="connsiteY6" fmla="*/ 811686 h 1369970"/>
                  <a:gd name="connsiteX0" fmla="*/ 1683654 w 1737156"/>
                  <a:gd name="connsiteY0" fmla="*/ 0 h 1369970"/>
                  <a:gd name="connsiteX1" fmla="*/ 1457401 w 1737156"/>
                  <a:gd name="connsiteY1" fmla="*/ 630372 h 1369970"/>
                  <a:gd name="connsiteX2" fmla="*/ 1000242 w 1737156"/>
                  <a:gd name="connsiteY2" fmla="*/ 379890 h 1369970"/>
                  <a:gd name="connsiteX3" fmla="*/ 686722 w 1737156"/>
                  <a:gd name="connsiteY3" fmla="*/ 846752 h 1369970"/>
                  <a:gd name="connsiteX4" fmla="*/ 346479 w 1737156"/>
                  <a:gd name="connsiteY4" fmla="*/ 847536 h 1369970"/>
                  <a:gd name="connsiteX5" fmla="*/ 0 w 1737156"/>
                  <a:gd name="connsiteY5" fmla="*/ 1369910 h 1369970"/>
                  <a:gd name="connsiteX0" fmla="*/ 1889532 w 1927381"/>
                  <a:gd name="connsiteY0" fmla="*/ 0 h 1158089"/>
                  <a:gd name="connsiteX1" fmla="*/ 1457401 w 1927381"/>
                  <a:gd name="connsiteY1" fmla="*/ 418491 h 1158089"/>
                  <a:gd name="connsiteX2" fmla="*/ 1000242 w 1927381"/>
                  <a:gd name="connsiteY2" fmla="*/ 168009 h 1158089"/>
                  <a:gd name="connsiteX3" fmla="*/ 686722 w 1927381"/>
                  <a:gd name="connsiteY3" fmla="*/ 634871 h 1158089"/>
                  <a:gd name="connsiteX4" fmla="*/ 346479 w 1927381"/>
                  <a:gd name="connsiteY4" fmla="*/ 635655 h 1158089"/>
                  <a:gd name="connsiteX5" fmla="*/ 0 w 1927381"/>
                  <a:gd name="connsiteY5" fmla="*/ 1158029 h 1158089"/>
                  <a:gd name="connsiteX0" fmla="*/ 1787655 w 1831930"/>
                  <a:gd name="connsiteY0" fmla="*/ 0 h 1228663"/>
                  <a:gd name="connsiteX1" fmla="*/ 1457401 w 1831930"/>
                  <a:gd name="connsiteY1" fmla="*/ 489065 h 1228663"/>
                  <a:gd name="connsiteX2" fmla="*/ 1000242 w 1831930"/>
                  <a:gd name="connsiteY2" fmla="*/ 238583 h 1228663"/>
                  <a:gd name="connsiteX3" fmla="*/ 686722 w 1831930"/>
                  <a:gd name="connsiteY3" fmla="*/ 705445 h 1228663"/>
                  <a:gd name="connsiteX4" fmla="*/ 346479 w 1831930"/>
                  <a:gd name="connsiteY4" fmla="*/ 706229 h 1228663"/>
                  <a:gd name="connsiteX5" fmla="*/ 0 w 1831930"/>
                  <a:gd name="connsiteY5" fmla="*/ 1228603 h 1228663"/>
                  <a:gd name="connsiteX0" fmla="*/ 1457401 w 1457401"/>
                  <a:gd name="connsiteY0" fmla="*/ 253272 h 992870"/>
                  <a:gd name="connsiteX1" fmla="*/ 1000242 w 1457401"/>
                  <a:gd name="connsiteY1" fmla="*/ 2790 h 992870"/>
                  <a:gd name="connsiteX2" fmla="*/ 686722 w 1457401"/>
                  <a:gd name="connsiteY2" fmla="*/ 469652 h 992870"/>
                  <a:gd name="connsiteX3" fmla="*/ 346479 w 1457401"/>
                  <a:gd name="connsiteY3" fmla="*/ 470436 h 992870"/>
                  <a:gd name="connsiteX4" fmla="*/ 0 w 1457401"/>
                  <a:gd name="connsiteY4" fmla="*/ 992810 h 992870"/>
                  <a:gd name="connsiteX0" fmla="*/ 1110923 w 1110923"/>
                  <a:gd name="connsiteY0" fmla="*/ 253272 h 491297"/>
                  <a:gd name="connsiteX1" fmla="*/ 653764 w 1110923"/>
                  <a:gd name="connsiteY1" fmla="*/ 2790 h 491297"/>
                  <a:gd name="connsiteX2" fmla="*/ 340244 w 1110923"/>
                  <a:gd name="connsiteY2" fmla="*/ 469652 h 491297"/>
                  <a:gd name="connsiteX3" fmla="*/ 1 w 1110923"/>
                  <a:gd name="connsiteY3" fmla="*/ 470436 h 491297"/>
                  <a:gd name="connsiteX0" fmla="*/ 653762 w 653761"/>
                  <a:gd name="connsiteY0" fmla="*/ 0 h 488507"/>
                  <a:gd name="connsiteX1" fmla="*/ 340242 w 653761"/>
                  <a:gd name="connsiteY1" fmla="*/ 466862 h 488507"/>
                  <a:gd name="connsiteX2" fmla="*/ -1 w 653761"/>
                  <a:gd name="connsiteY2" fmla="*/ 467646 h 488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3761" h="488507">
                    <a:moveTo>
                      <a:pt x="653762" y="0"/>
                    </a:moveTo>
                    <a:cubicBezTo>
                      <a:pt x="525316" y="36063"/>
                      <a:pt x="449203" y="388921"/>
                      <a:pt x="340242" y="466862"/>
                    </a:cubicBezTo>
                    <a:cubicBezTo>
                      <a:pt x="231282" y="544803"/>
                      <a:pt x="114453" y="380453"/>
                      <a:pt x="-1" y="46764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/>
              </a:p>
            </p:txBody>
          </p:sp>
          <p:sp>
            <p:nvSpPr>
              <p:cNvPr id="53" name="Freeform: Shape 467">
                <a:extLst>
                  <a:ext uri="{FF2B5EF4-FFF2-40B4-BE49-F238E27FC236}">
                    <a16:creationId xmlns:a16="http://schemas.microsoft.com/office/drawing/2014/main" id="{6D4E1168-0B19-442D-9CFD-5D8B69B49BAC}"/>
                  </a:ext>
                </a:extLst>
              </p:cNvPr>
              <p:cNvSpPr/>
              <p:nvPr/>
            </p:nvSpPr>
            <p:spPr>
              <a:xfrm rot="7276628" flipH="1">
                <a:off x="3098680" y="1683865"/>
                <a:ext cx="146015" cy="275573"/>
              </a:xfrm>
              <a:custGeom>
                <a:avLst/>
                <a:gdLst>
                  <a:gd name="connsiteX0" fmla="*/ 1765300 w 2121683"/>
                  <a:gd name="connsiteY0" fmla="*/ 0 h 1142286"/>
                  <a:gd name="connsiteX1" fmla="*/ 2120900 w 2121683"/>
                  <a:gd name="connsiteY1" fmla="*/ 368300 h 1142286"/>
                  <a:gd name="connsiteX2" fmla="*/ 1847850 w 2121683"/>
                  <a:gd name="connsiteY2" fmla="*/ 660400 h 1142286"/>
                  <a:gd name="connsiteX3" fmla="*/ 1422400 w 2121683"/>
                  <a:gd name="connsiteY3" fmla="*/ 685800 h 1142286"/>
                  <a:gd name="connsiteX4" fmla="*/ 1187450 w 2121683"/>
                  <a:gd name="connsiteY4" fmla="*/ 908050 h 1142286"/>
                  <a:gd name="connsiteX5" fmla="*/ 774700 w 2121683"/>
                  <a:gd name="connsiteY5" fmla="*/ 1136650 h 1142286"/>
                  <a:gd name="connsiteX6" fmla="*/ 196850 w 2121683"/>
                  <a:gd name="connsiteY6" fmla="*/ 1060450 h 1142286"/>
                  <a:gd name="connsiteX7" fmla="*/ 0 w 2121683"/>
                  <a:gd name="connsiteY7" fmla="*/ 927100 h 1142286"/>
                  <a:gd name="connsiteX0" fmla="*/ 2276929 w 2334759"/>
                  <a:gd name="connsiteY0" fmla="*/ 241166 h 774129"/>
                  <a:gd name="connsiteX1" fmla="*/ 2120900 w 2334759"/>
                  <a:gd name="connsiteY1" fmla="*/ 143 h 774129"/>
                  <a:gd name="connsiteX2" fmla="*/ 1847850 w 2334759"/>
                  <a:gd name="connsiteY2" fmla="*/ 292243 h 774129"/>
                  <a:gd name="connsiteX3" fmla="*/ 1422400 w 2334759"/>
                  <a:gd name="connsiteY3" fmla="*/ 317643 h 774129"/>
                  <a:gd name="connsiteX4" fmla="*/ 1187450 w 2334759"/>
                  <a:gd name="connsiteY4" fmla="*/ 539893 h 774129"/>
                  <a:gd name="connsiteX5" fmla="*/ 774700 w 2334759"/>
                  <a:gd name="connsiteY5" fmla="*/ 768493 h 774129"/>
                  <a:gd name="connsiteX6" fmla="*/ 196850 w 2334759"/>
                  <a:gd name="connsiteY6" fmla="*/ 692293 h 774129"/>
                  <a:gd name="connsiteX7" fmla="*/ 0 w 2334759"/>
                  <a:gd name="connsiteY7" fmla="*/ 558943 h 774129"/>
                  <a:gd name="connsiteX0" fmla="*/ 2615022 w 2648277"/>
                  <a:gd name="connsiteY0" fmla="*/ 1 h 974667"/>
                  <a:gd name="connsiteX1" fmla="*/ 2120900 w 2648277"/>
                  <a:gd name="connsiteY1" fmla="*/ 200681 h 974667"/>
                  <a:gd name="connsiteX2" fmla="*/ 1847850 w 2648277"/>
                  <a:gd name="connsiteY2" fmla="*/ 492781 h 974667"/>
                  <a:gd name="connsiteX3" fmla="*/ 1422400 w 2648277"/>
                  <a:gd name="connsiteY3" fmla="*/ 518181 h 974667"/>
                  <a:gd name="connsiteX4" fmla="*/ 1187450 w 2648277"/>
                  <a:gd name="connsiteY4" fmla="*/ 740431 h 974667"/>
                  <a:gd name="connsiteX5" fmla="*/ 774700 w 2648277"/>
                  <a:gd name="connsiteY5" fmla="*/ 969031 h 974667"/>
                  <a:gd name="connsiteX6" fmla="*/ 196850 w 2648277"/>
                  <a:gd name="connsiteY6" fmla="*/ 892831 h 974667"/>
                  <a:gd name="connsiteX7" fmla="*/ 0 w 2648277"/>
                  <a:gd name="connsiteY7" fmla="*/ 759481 h 974667"/>
                  <a:gd name="connsiteX0" fmla="*/ 2524625 w 2562155"/>
                  <a:gd name="connsiteY0" fmla="*/ 0 h 1081772"/>
                  <a:gd name="connsiteX1" fmla="*/ 2120900 w 2562155"/>
                  <a:gd name="connsiteY1" fmla="*/ 307786 h 1081772"/>
                  <a:gd name="connsiteX2" fmla="*/ 1847850 w 2562155"/>
                  <a:gd name="connsiteY2" fmla="*/ 599886 h 1081772"/>
                  <a:gd name="connsiteX3" fmla="*/ 1422400 w 2562155"/>
                  <a:gd name="connsiteY3" fmla="*/ 625286 h 1081772"/>
                  <a:gd name="connsiteX4" fmla="*/ 1187450 w 2562155"/>
                  <a:gd name="connsiteY4" fmla="*/ 847536 h 1081772"/>
                  <a:gd name="connsiteX5" fmla="*/ 774700 w 2562155"/>
                  <a:gd name="connsiteY5" fmla="*/ 1076136 h 1081772"/>
                  <a:gd name="connsiteX6" fmla="*/ 196850 w 2562155"/>
                  <a:gd name="connsiteY6" fmla="*/ 999936 h 1081772"/>
                  <a:gd name="connsiteX7" fmla="*/ 0 w 2562155"/>
                  <a:gd name="connsiteY7" fmla="*/ 866586 h 1081772"/>
                  <a:gd name="connsiteX0" fmla="*/ 2524625 w 2578000"/>
                  <a:gd name="connsiteY0" fmla="*/ 0 h 1081772"/>
                  <a:gd name="connsiteX1" fmla="*/ 2298372 w 2578000"/>
                  <a:gd name="connsiteY1" fmla="*/ 630372 h 1081772"/>
                  <a:gd name="connsiteX2" fmla="*/ 1847850 w 2578000"/>
                  <a:gd name="connsiteY2" fmla="*/ 599886 h 1081772"/>
                  <a:gd name="connsiteX3" fmla="*/ 1422400 w 2578000"/>
                  <a:gd name="connsiteY3" fmla="*/ 625286 h 1081772"/>
                  <a:gd name="connsiteX4" fmla="*/ 1187450 w 2578000"/>
                  <a:gd name="connsiteY4" fmla="*/ 847536 h 1081772"/>
                  <a:gd name="connsiteX5" fmla="*/ 774700 w 2578000"/>
                  <a:gd name="connsiteY5" fmla="*/ 1076136 h 1081772"/>
                  <a:gd name="connsiteX6" fmla="*/ 196850 w 2578000"/>
                  <a:gd name="connsiteY6" fmla="*/ 999936 h 1081772"/>
                  <a:gd name="connsiteX7" fmla="*/ 0 w 2578000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422400 w 2578127"/>
                  <a:gd name="connsiteY3" fmla="*/ 625286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081772"/>
                  <a:gd name="connsiteX1" fmla="*/ 2298372 w 2578127"/>
                  <a:gd name="connsiteY1" fmla="*/ 630372 h 1081772"/>
                  <a:gd name="connsiteX2" fmla="*/ 1841213 w 2578127"/>
                  <a:gd name="connsiteY2" fmla="*/ 379890 h 1081772"/>
                  <a:gd name="connsiteX3" fmla="*/ 1527693 w 2578127"/>
                  <a:gd name="connsiteY3" fmla="*/ 846752 h 1081772"/>
                  <a:gd name="connsiteX4" fmla="*/ 1187450 w 2578127"/>
                  <a:gd name="connsiteY4" fmla="*/ 847536 h 1081772"/>
                  <a:gd name="connsiteX5" fmla="*/ 774700 w 2578127"/>
                  <a:gd name="connsiteY5" fmla="*/ 1076136 h 1081772"/>
                  <a:gd name="connsiteX6" fmla="*/ 196850 w 2578127"/>
                  <a:gd name="connsiteY6" fmla="*/ 999936 h 1081772"/>
                  <a:gd name="connsiteX7" fmla="*/ 0 w 2578127"/>
                  <a:gd name="connsiteY7" fmla="*/ 866586 h 1081772"/>
                  <a:gd name="connsiteX0" fmla="*/ 2524625 w 2578127"/>
                  <a:gd name="connsiteY0" fmla="*/ 0 h 1371190"/>
                  <a:gd name="connsiteX1" fmla="*/ 2298372 w 2578127"/>
                  <a:gd name="connsiteY1" fmla="*/ 630372 h 1371190"/>
                  <a:gd name="connsiteX2" fmla="*/ 1841213 w 2578127"/>
                  <a:gd name="connsiteY2" fmla="*/ 379890 h 1371190"/>
                  <a:gd name="connsiteX3" fmla="*/ 1527693 w 2578127"/>
                  <a:gd name="connsiteY3" fmla="*/ 846752 h 1371190"/>
                  <a:gd name="connsiteX4" fmla="*/ 1187450 w 2578127"/>
                  <a:gd name="connsiteY4" fmla="*/ 847536 h 1371190"/>
                  <a:gd name="connsiteX5" fmla="*/ 840971 w 2578127"/>
                  <a:gd name="connsiteY5" fmla="*/ 1369910 h 1371190"/>
                  <a:gd name="connsiteX6" fmla="*/ 196850 w 2578127"/>
                  <a:gd name="connsiteY6" fmla="*/ 999936 h 1371190"/>
                  <a:gd name="connsiteX7" fmla="*/ 0 w 2578127"/>
                  <a:gd name="connsiteY7" fmla="*/ 866586 h 1371190"/>
                  <a:gd name="connsiteX0" fmla="*/ 2524625 w 2578127"/>
                  <a:gd name="connsiteY0" fmla="*/ 0 h 1369969"/>
                  <a:gd name="connsiteX1" fmla="*/ 2298372 w 2578127"/>
                  <a:gd name="connsiteY1" fmla="*/ 630372 h 1369969"/>
                  <a:gd name="connsiteX2" fmla="*/ 1841213 w 2578127"/>
                  <a:gd name="connsiteY2" fmla="*/ 379890 h 1369969"/>
                  <a:gd name="connsiteX3" fmla="*/ 1527693 w 2578127"/>
                  <a:gd name="connsiteY3" fmla="*/ 846752 h 1369969"/>
                  <a:gd name="connsiteX4" fmla="*/ 1187450 w 2578127"/>
                  <a:gd name="connsiteY4" fmla="*/ 847536 h 1369969"/>
                  <a:gd name="connsiteX5" fmla="*/ 840971 w 2578127"/>
                  <a:gd name="connsiteY5" fmla="*/ 1369910 h 1369969"/>
                  <a:gd name="connsiteX6" fmla="*/ 498728 w 2578127"/>
                  <a:gd name="connsiteY6" fmla="*/ 811686 h 1369969"/>
                  <a:gd name="connsiteX7" fmla="*/ 0 w 2578127"/>
                  <a:gd name="connsiteY7" fmla="*/ 866586 h 1369969"/>
                  <a:gd name="connsiteX0" fmla="*/ 2524625 w 2578127"/>
                  <a:gd name="connsiteY0" fmla="*/ 0 h 1369971"/>
                  <a:gd name="connsiteX1" fmla="*/ 2298372 w 2578127"/>
                  <a:gd name="connsiteY1" fmla="*/ 630372 h 1369971"/>
                  <a:gd name="connsiteX2" fmla="*/ 1841213 w 2578127"/>
                  <a:gd name="connsiteY2" fmla="*/ 379890 h 1369971"/>
                  <a:gd name="connsiteX3" fmla="*/ 1527693 w 2578127"/>
                  <a:gd name="connsiteY3" fmla="*/ 846752 h 1369971"/>
                  <a:gd name="connsiteX4" fmla="*/ 1187450 w 2578127"/>
                  <a:gd name="connsiteY4" fmla="*/ 847536 h 1369971"/>
                  <a:gd name="connsiteX5" fmla="*/ 840971 w 2578127"/>
                  <a:gd name="connsiteY5" fmla="*/ 1369910 h 1369971"/>
                  <a:gd name="connsiteX6" fmla="*/ 498728 w 2578127"/>
                  <a:gd name="connsiteY6" fmla="*/ 811686 h 1369971"/>
                  <a:gd name="connsiteX7" fmla="*/ 70530 w 2578127"/>
                  <a:gd name="connsiteY7" fmla="*/ 1245904 h 1369971"/>
                  <a:gd name="connsiteX8" fmla="*/ 0 w 2578127"/>
                  <a:gd name="connsiteY8" fmla="*/ 866586 h 1369971"/>
                  <a:gd name="connsiteX0" fmla="*/ 2713556 w 2767058"/>
                  <a:gd name="connsiteY0" fmla="*/ 0 h 1369969"/>
                  <a:gd name="connsiteX1" fmla="*/ 2487303 w 2767058"/>
                  <a:gd name="connsiteY1" fmla="*/ 630372 h 1369969"/>
                  <a:gd name="connsiteX2" fmla="*/ 2030144 w 2767058"/>
                  <a:gd name="connsiteY2" fmla="*/ 379890 h 1369969"/>
                  <a:gd name="connsiteX3" fmla="*/ 1716624 w 2767058"/>
                  <a:gd name="connsiteY3" fmla="*/ 846752 h 1369969"/>
                  <a:gd name="connsiteX4" fmla="*/ 1376381 w 2767058"/>
                  <a:gd name="connsiteY4" fmla="*/ 847536 h 1369969"/>
                  <a:gd name="connsiteX5" fmla="*/ 1029902 w 2767058"/>
                  <a:gd name="connsiteY5" fmla="*/ 1369910 h 1369969"/>
                  <a:gd name="connsiteX6" fmla="*/ 687659 w 2767058"/>
                  <a:gd name="connsiteY6" fmla="*/ 811686 h 1369969"/>
                  <a:gd name="connsiteX7" fmla="*/ 259461 w 2767058"/>
                  <a:gd name="connsiteY7" fmla="*/ 1245904 h 1369969"/>
                  <a:gd name="connsiteX8" fmla="*/ 0 w 2767058"/>
                  <a:gd name="connsiteY8" fmla="*/ 1354001 h 1369969"/>
                  <a:gd name="connsiteX0" fmla="*/ 2663153 w 2716655"/>
                  <a:gd name="connsiteY0" fmla="*/ 0 h 1728812"/>
                  <a:gd name="connsiteX1" fmla="*/ 2436900 w 2716655"/>
                  <a:gd name="connsiteY1" fmla="*/ 630372 h 1728812"/>
                  <a:gd name="connsiteX2" fmla="*/ 1979741 w 2716655"/>
                  <a:gd name="connsiteY2" fmla="*/ 379890 h 1728812"/>
                  <a:gd name="connsiteX3" fmla="*/ 1666221 w 2716655"/>
                  <a:gd name="connsiteY3" fmla="*/ 846752 h 1728812"/>
                  <a:gd name="connsiteX4" fmla="*/ 1325978 w 2716655"/>
                  <a:gd name="connsiteY4" fmla="*/ 847536 h 1728812"/>
                  <a:gd name="connsiteX5" fmla="*/ 979499 w 2716655"/>
                  <a:gd name="connsiteY5" fmla="*/ 1369910 h 1728812"/>
                  <a:gd name="connsiteX6" fmla="*/ 637256 w 2716655"/>
                  <a:gd name="connsiteY6" fmla="*/ 811686 h 1728812"/>
                  <a:gd name="connsiteX7" fmla="*/ 209058 w 2716655"/>
                  <a:gd name="connsiteY7" fmla="*/ 1245904 h 1728812"/>
                  <a:gd name="connsiteX8" fmla="*/ 0 w 2716655"/>
                  <a:gd name="connsiteY8" fmla="*/ 1728802 h 1728812"/>
                  <a:gd name="connsiteX0" fmla="*/ 2454095 w 2507597"/>
                  <a:gd name="connsiteY0" fmla="*/ 0 h 1369970"/>
                  <a:gd name="connsiteX1" fmla="*/ 2227842 w 2507597"/>
                  <a:gd name="connsiteY1" fmla="*/ 630372 h 1369970"/>
                  <a:gd name="connsiteX2" fmla="*/ 1770683 w 2507597"/>
                  <a:gd name="connsiteY2" fmla="*/ 379890 h 1369970"/>
                  <a:gd name="connsiteX3" fmla="*/ 1457163 w 2507597"/>
                  <a:gd name="connsiteY3" fmla="*/ 846752 h 1369970"/>
                  <a:gd name="connsiteX4" fmla="*/ 1116920 w 2507597"/>
                  <a:gd name="connsiteY4" fmla="*/ 847536 h 1369970"/>
                  <a:gd name="connsiteX5" fmla="*/ 770441 w 2507597"/>
                  <a:gd name="connsiteY5" fmla="*/ 1369910 h 1369970"/>
                  <a:gd name="connsiteX6" fmla="*/ 428198 w 2507597"/>
                  <a:gd name="connsiteY6" fmla="*/ 811686 h 1369970"/>
                  <a:gd name="connsiteX7" fmla="*/ 0 w 2507597"/>
                  <a:gd name="connsiteY7" fmla="*/ 1245904 h 1369970"/>
                  <a:gd name="connsiteX0" fmla="*/ 2025897 w 2079399"/>
                  <a:gd name="connsiteY0" fmla="*/ 0 h 1369970"/>
                  <a:gd name="connsiteX1" fmla="*/ 1799644 w 2079399"/>
                  <a:gd name="connsiteY1" fmla="*/ 630372 h 1369970"/>
                  <a:gd name="connsiteX2" fmla="*/ 1342485 w 2079399"/>
                  <a:gd name="connsiteY2" fmla="*/ 379890 h 1369970"/>
                  <a:gd name="connsiteX3" fmla="*/ 1028965 w 2079399"/>
                  <a:gd name="connsiteY3" fmla="*/ 846752 h 1369970"/>
                  <a:gd name="connsiteX4" fmla="*/ 688722 w 2079399"/>
                  <a:gd name="connsiteY4" fmla="*/ 847536 h 1369970"/>
                  <a:gd name="connsiteX5" fmla="*/ 342243 w 2079399"/>
                  <a:gd name="connsiteY5" fmla="*/ 1369910 h 1369970"/>
                  <a:gd name="connsiteX6" fmla="*/ 0 w 2079399"/>
                  <a:gd name="connsiteY6" fmla="*/ 811686 h 1369970"/>
                  <a:gd name="connsiteX0" fmla="*/ 1683654 w 1737156"/>
                  <a:gd name="connsiteY0" fmla="*/ 0 h 1369970"/>
                  <a:gd name="connsiteX1" fmla="*/ 1457401 w 1737156"/>
                  <a:gd name="connsiteY1" fmla="*/ 630372 h 1369970"/>
                  <a:gd name="connsiteX2" fmla="*/ 1000242 w 1737156"/>
                  <a:gd name="connsiteY2" fmla="*/ 379890 h 1369970"/>
                  <a:gd name="connsiteX3" fmla="*/ 686722 w 1737156"/>
                  <a:gd name="connsiteY3" fmla="*/ 846752 h 1369970"/>
                  <a:gd name="connsiteX4" fmla="*/ 346479 w 1737156"/>
                  <a:gd name="connsiteY4" fmla="*/ 847536 h 1369970"/>
                  <a:gd name="connsiteX5" fmla="*/ 0 w 1737156"/>
                  <a:gd name="connsiteY5" fmla="*/ 1369910 h 1369970"/>
                  <a:gd name="connsiteX0" fmla="*/ 1889532 w 1927381"/>
                  <a:gd name="connsiteY0" fmla="*/ 0 h 1158089"/>
                  <a:gd name="connsiteX1" fmla="*/ 1457401 w 1927381"/>
                  <a:gd name="connsiteY1" fmla="*/ 418491 h 1158089"/>
                  <a:gd name="connsiteX2" fmla="*/ 1000242 w 1927381"/>
                  <a:gd name="connsiteY2" fmla="*/ 168009 h 1158089"/>
                  <a:gd name="connsiteX3" fmla="*/ 686722 w 1927381"/>
                  <a:gd name="connsiteY3" fmla="*/ 634871 h 1158089"/>
                  <a:gd name="connsiteX4" fmla="*/ 346479 w 1927381"/>
                  <a:gd name="connsiteY4" fmla="*/ 635655 h 1158089"/>
                  <a:gd name="connsiteX5" fmla="*/ 0 w 1927381"/>
                  <a:gd name="connsiteY5" fmla="*/ 1158029 h 1158089"/>
                  <a:gd name="connsiteX0" fmla="*/ 1787655 w 1831930"/>
                  <a:gd name="connsiteY0" fmla="*/ 0 h 1228663"/>
                  <a:gd name="connsiteX1" fmla="*/ 1457401 w 1831930"/>
                  <a:gd name="connsiteY1" fmla="*/ 489065 h 1228663"/>
                  <a:gd name="connsiteX2" fmla="*/ 1000242 w 1831930"/>
                  <a:gd name="connsiteY2" fmla="*/ 238583 h 1228663"/>
                  <a:gd name="connsiteX3" fmla="*/ 686722 w 1831930"/>
                  <a:gd name="connsiteY3" fmla="*/ 705445 h 1228663"/>
                  <a:gd name="connsiteX4" fmla="*/ 346479 w 1831930"/>
                  <a:gd name="connsiteY4" fmla="*/ 706229 h 1228663"/>
                  <a:gd name="connsiteX5" fmla="*/ 0 w 1831930"/>
                  <a:gd name="connsiteY5" fmla="*/ 1228603 h 1228663"/>
                  <a:gd name="connsiteX0" fmla="*/ 1457401 w 1457401"/>
                  <a:gd name="connsiteY0" fmla="*/ 253272 h 992870"/>
                  <a:gd name="connsiteX1" fmla="*/ 1000242 w 1457401"/>
                  <a:gd name="connsiteY1" fmla="*/ 2790 h 992870"/>
                  <a:gd name="connsiteX2" fmla="*/ 686722 w 1457401"/>
                  <a:gd name="connsiteY2" fmla="*/ 469652 h 992870"/>
                  <a:gd name="connsiteX3" fmla="*/ 346479 w 1457401"/>
                  <a:gd name="connsiteY3" fmla="*/ 470436 h 992870"/>
                  <a:gd name="connsiteX4" fmla="*/ 0 w 1457401"/>
                  <a:gd name="connsiteY4" fmla="*/ 992810 h 992870"/>
                  <a:gd name="connsiteX0" fmla="*/ 1449721 w 1449721"/>
                  <a:gd name="connsiteY0" fmla="*/ 1 h 1177368"/>
                  <a:gd name="connsiteX1" fmla="*/ 1000242 w 1449721"/>
                  <a:gd name="connsiteY1" fmla="*/ 187288 h 1177368"/>
                  <a:gd name="connsiteX2" fmla="*/ 686722 w 1449721"/>
                  <a:gd name="connsiteY2" fmla="*/ 654150 h 1177368"/>
                  <a:gd name="connsiteX3" fmla="*/ 346479 w 1449721"/>
                  <a:gd name="connsiteY3" fmla="*/ 654934 h 1177368"/>
                  <a:gd name="connsiteX4" fmla="*/ 0 w 1449721"/>
                  <a:gd name="connsiteY4" fmla="*/ 1177308 h 1177368"/>
                  <a:gd name="connsiteX0" fmla="*/ 1449721 w 1449721"/>
                  <a:gd name="connsiteY0" fmla="*/ 1 h 1177368"/>
                  <a:gd name="connsiteX1" fmla="*/ 1000242 w 1449721"/>
                  <a:gd name="connsiteY1" fmla="*/ 187288 h 1177368"/>
                  <a:gd name="connsiteX2" fmla="*/ 645150 w 1449721"/>
                  <a:gd name="connsiteY2" fmla="*/ 493763 h 1177368"/>
                  <a:gd name="connsiteX3" fmla="*/ 346479 w 1449721"/>
                  <a:gd name="connsiteY3" fmla="*/ 654934 h 1177368"/>
                  <a:gd name="connsiteX4" fmla="*/ 0 w 1449721"/>
                  <a:gd name="connsiteY4" fmla="*/ 1177308 h 1177368"/>
                  <a:gd name="connsiteX0" fmla="*/ 1449721 w 1449721"/>
                  <a:gd name="connsiteY0" fmla="*/ 1 h 1177364"/>
                  <a:gd name="connsiteX1" fmla="*/ 1000242 w 1449721"/>
                  <a:gd name="connsiteY1" fmla="*/ 187288 h 1177364"/>
                  <a:gd name="connsiteX2" fmla="*/ 645150 w 1449721"/>
                  <a:gd name="connsiteY2" fmla="*/ 493763 h 1177364"/>
                  <a:gd name="connsiteX3" fmla="*/ 346479 w 1449721"/>
                  <a:gd name="connsiteY3" fmla="*/ 654934 h 1177364"/>
                  <a:gd name="connsiteX4" fmla="*/ 0 w 1449721"/>
                  <a:gd name="connsiteY4" fmla="*/ 1177305 h 1177364"/>
                  <a:gd name="connsiteX0" fmla="*/ 1449721 w 1449721"/>
                  <a:gd name="connsiteY0" fmla="*/ 1 h 1177364"/>
                  <a:gd name="connsiteX1" fmla="*/ 1000242 w 1449721"/>
                  <a:gd name="connsiteY1" fmla="*/ 187288 h 1177364"/>
                  <a:gd name="connsiteX2" fmla="*/ 664766 w 1449721"/>
                  <a:gd name="connsiteY2" fmla="*/ 629895 h 1177364"/>
                  <a:gd name="connsiteX3" fmla="*/ 346479 w 1449721"/>
                  <a:gd name="connsiteY3" fmla="*/ 654934 h 1177364"/>
                  <a:gd name="connsiteX4" fmla="*/ 0 w 1449721"/>
                  <a:gd name="connsiteY4" fmla="*/ 1177305 h 1177364"/>
                  <a:gd name="connsiteX0" fmla="*/ 1449721 w 1449721"/>
                  <a:gd name="connsiteY0" fmla="*/ 1 h 1177364"/>
                  <a:gd name="connsiteX1" fmla="*/ 1029447 w 1449721"/>
                  <a:gd name="connsiteY1" fmla="*/ 133677 h 1177364"/>
                  <a:gd name="connsiteX2" fmla="*/ 664766 w 1449721"/>
                  <a:gd name="connsiteY2" fmla="*/ 629895 h 1177364"/>
                  <a:gd name="connsiteX3" fmla="*/ 346479 w 1449721"/>
                  <a:gd name="connsiteY3" fmla="*/ 654934 h 1177364"/>
                  <a:gd name="connsiteX4" fmla="*/ 0 w 1449721"/>
                  <a:gd name="connsiteY4" fmla="*/ 1177305 h 1177364"/>
                  <a:gd name="connsiteX0" fmla="*/ 1782124 w 1782124"/>
                  <a:gd name="connsiteY0" fmla="*/ 1 h 1077264"/>
                  <a:gd name="connsiteX1" fmla="*/ 1361850 w 1782124"/>
                  <a:gd name="connsiteY1" fmla="*/ 133677 h 1077264"/>
                  <a:gd name="connsiteX2" fmla="*/ 997169 w 1782124"/>
                  <a:gd name="connsiteY2" fmla="*/ 629895 h 1077264"/>
                  <a:gd name="connsiteX3" fmla="*/ 678882 w 1782124"/>
                  <a:gd name="connsiteY3" fmla="*/ 654934 h 1077264"/>
                  <a:gd name="connsiteX4" fmla="*/ 1 w 1782124"/>
                  <a:gd name="connsiteY4" fmla="*/ 1077185 h 1077264"/>
                  <a:gd name="connsiteX0" fmla="*/ 1782124 w 1782124"/>
                  <a:gd name="connsiteY0" fmla="*/ 1 h 1077264"/>
                  <a:gd name="connsiteX1" fmla="*/ 1361850 w 1782124"/>
                  <a:gd name="connsiteY1" fmla="*/ 133677 h 1077264"/>
                  <a:gd name="connsiteX2" fmla="*/ 967560 w 1782124"/>
                  <a:gd name="connsiteY2" fmla="*/ 472798 h 1077264"/>
                  <a:gd name="connsiteX3" fmla="*/ 678882 w 1782124"/>
                  <a:gd name="connsiteY3" fmla="*/ 654934 h 1077264"/>
                  <a:gd name="connsiteX4" fmla="*/ 1 w 1782124"/>
                  <a:gd name="connsiteY4" fmla="*/ 1077185 h 107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2124" h="1077264">
                    <a:moveTo>
                      <a:pt x="1782124" y="1"/>
                    </a:moveTo>
                    <a:cubicBezTo>
                      <a:pt x="1650889" y="39765"/>
                      <a:pt x="1497611" y="54878"/>
                      <a:pt x="1361850" y="133677"/>
                    </a:cubicBezTo>
                    <a:cubicBezTo>
                      <a:pt x="1226089" y="212476"/>
                      <a:pt x="1081388" y="385922"/>
                      <a:pt x="967560" y="472798"/>
                    </a:cubicBezTo>
                    <a:cubicBezTo>
                      <a:pt x="853732" y="559674"/>
                      <a:pt x="793336" y="567741"/>
                      <a:pt x="678882" y="654934"/>
                    </a:cubicBezTo>
                    <a:cubicBezTo>
                      <a:pt x="564428" y="742127"/>
                      <a:pt x="114788" y="1083160"/>
                      <a:pt x="1" y="1077185"/>
                    </a:cubicBezTo>
                  </a:path>
                </a:pathLst>
              </a:custGeom>
              <a:noFill/>
              <a:ln w="28575">
                <a:solidFill>
                  <a:srgbClr val="004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>
                  <a:solidFill>
                    <a:srgbClr val="7030A0"/>
                  </a:solidFill>
                </a:endParaRP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3371387" y="1473156"/>
                <a:ext cx="112661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anionic </a:t>
                </a:r>
                <a:r>
                  <a:rPr lang="en-US" sz="700" b="1" dirty="0" err="1"/>
                  <a:t>crosslinker</a:t>
                </a:r>
                <a:endParaRPr lang="en-US" sz="700" b="1" dirty="0"/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3368905" y="1704071"/>
                <a:ext cx="1109911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dsRNA</a:t>
                </a:r>
                <a:endParaRPr lang="en-US" sz="900" b="1" dirty="0"/>
              </a:p>
            </p:txBody>
          </p:sp>
          <p:sp>
            <p:nvSpPr>
              <p:cNvPr id="57" name="Flussdiagramm: Prozess 56"/>
              <p:cNvSpPr/>
              <p:nvPr/>
            </p:nvSpPr>
            <p:spPr>
              <a:xfrm>
                <a:off x="3008827" y="1923880"/>
                <a:ext cx="294595" cy="178991"/>
              </a:xfrm>
              <a:prstGeom prst="flowChartProcess">
                <a:avLst/>
              </a:prstGeom>
              <a:solidFill>
                <a:srgbClr val="BDD7EE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58" name="Flussdiagramm: Prozess 57"/>
              <p:cNvSpPr/>
              <p:nvPr/>
            </p:nvSpPr>
            <p:spPr>
              <a:xfrm>
                <a:off x="3015554" y="2142246"/>
                <a:ext cx="291640" cy="177776"/>
              </a:xfrm>
              <a:prstGeom prst="flowChartProcess">
                <a:avLst/>
              </a:prstGeom>
              <a:solidFill>
                <a:srgbClr val="F8CBAD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3355269" y="2131106"/>
                <a:ext cx="999841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Carrier medium</a:t>
                </a:r>
                <a:endParaRPr lang="en-US" sz="900" b="1" dirty="0"/>
              </a:p>
            </p:txBody>
          </p:sp>
        </p:grpSp>
        <p:sp>
          <p:nvSpPr>
            <p:cNvPr id="54" name="Textfeld 53"/>
            <p:cNvSpPr txBox="1"/>
            <p:nvPr/>
          </p:nvSpPr>
          <p:spPr>
            <a:xfrm>
              <a:off x="1879191" y="1464727"/>
              <a:ext cx="194765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dirty="0"/>
                <a:t>cationic biopolymer</a:t>
              </a: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1865555" y="2119570"/>
              <a:ext cx="159933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dirty="0"/>
                <a:t>Formulation medium</a:t>
              </a:r>
              <a:endParaRPr lang="en-US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30684574"/>
      </p:ext>
    </p:extLst>
  </p:cSld>
  <p:clrMapOvr>
    <a:masterClrMapping/>
  </p:clrMapOvr>
</p:sld>
</file>

<file path=ppt/theme/theme1.xml><?xml version="1.0" encoding="utf-8"?>
<a:theme xmlns:a="http://schemas.openxmlformats.org/drawingml/2006/main" name="FH_Titelse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defRPr sz="2600" b="1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H_Inhaltssei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600" b="1" dirty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2120</Words>
  <Application>Microsoft Office PowerPoint</Application>
  <PresentationFormat>Bildschirmpräsentation (16:10)</PresentationFormat>
  <Paragraphs>193</Paragraphs>
  <Slides>14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6" baseType="lpstr">
      <vt:lpstr>Arial</vt:lpstr>
      <vt:lpstr>Calibri</vt:lpstr>
      <vt:lpstr>Geneva</vt:lpstr>
      <vt:lpstr>STIX-Bold</vt:lpstr>
      <vt:lpstr>STIX-Italic</vt:lpstr>
      <vt:lpstr>STIX-Regular</vt:lpstr>
      <vt:lpstr>Symbol</vt:lpstr>
      <vt:lpstr>Times New Roman</vt:lpstr>
      <vt:lpstr>Verdana</vt:lpstr>
      <vt:lpstr>Wingdings</vt:lpstr>
      <vt:lpstr>FH_Titelseite</vt:lpstr>
      <vt:lpstr>FH_Inhaltsseiten</vt:lpstr>
      <vt:lpstr>Kationische Nanopartikelformulierungen mit dsRNA als zielspezifisches Pflanzen-schutzmittel  </vt:lpstr>
      <vt:lpstr>dsRNA as a pesticide - RNAi</vt:lpstr>
      <vt:lpstr>dsRNA as a pesticide - RNAi</vt:lpstr>
      <vt:lpstr>PowerPoint-Präsentation</vt:lpstr>
      <vt:lpstr>State of the Art – dsRNA Formulation</vt:lpstr>
      <vt:lpstr>Formulation development</vt:lpstr>
      <vt:lpstr>dsRNA formulation methods</vt:lpstr>
      <vt:lpstr>Charge of the formulations </vt:lpstr>
      <vt:lpstr>Nanoparticle size and size distribution</vt:lpstr>
      <vt:lpstr>Size of the formulation – scanning electron microscopy</vt:lpstr>
      <vt:lpstr>Formulation – nanoparticle size </vt:lpstr>
      <vt:lpstr>Outlook</vt:lpstr>
      <vt:lpstr>PowerPoint-Präsentation</vt:lpstr>
      <vt:lpstr>literature</vt:lpstr>
    </vt:vector>
  </TitlesOfParts>
  <Company>Fachhochschule Bielefeld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Fachhoschule Bielefeld</dc:title>
  <dc:creator>Benjamin Moorlach</dc:creator>
  <cp:lastModifiedBy>Benjamin Willem Moorlach</cp:lastModifiedBy>
  <cp:revision>255</cp:revision>
  <dcterms:created xsi:type="dcterms:W3CDTF">2018-07-20T07:41:11Z</dcterms:created>
  <dcterms:modified xsi:type="dcterms:W3CDTF">2023-06-02T06:38:24Z</dcterms:modified>
</cp:coreProperties>
</file>