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288" r:id="rId2"/>
  </p:sldIdLst>
  <p:sldSz cx="9144000" cy="5715000" type="screen16x1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6" userDrawn="1">
          <p15:clr>
            <a:srgbClr val="A4A3A4"/>
          </p15:clr>
        </p15:guide>
        <p15:guide id="2" pos="40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in Stuckmann" initials="MS" lastIdx="4" clrIdx="0">
    <p:extLst>
      <p:ext uri="{19B8F6BF-5375-455C-9EA6-DF929625EA0E}">
        <p15:presenceInfo xmlns:p15="http://schemas.microsoft.com/office/powerpoint/2012/main" userId="S-1-5-21-509409911-1548269835-2977968529-69619" providerId="AD"/>
      </p:ext>
    </p:extLst>
  </p:cmAuthor>
  <p:cmAuthor id="2" name="CFRITZ1" initials="CFRITZ1" lastIdx="20" clrIdx="1">
    <p:extLst>
      <p:ext uri="{19B8F6BF-5375-455C-9EA6-DF929625EA0E}">
        <p15:presenceInfo xmlns:p15="http://schemas.microsoft.com/office/powerpoint/2012/main" userId="CFRITZ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6365"/>
    <a:srgbClr val="722EA5"/>
    <a:srgbClr val="E98300"/>
    <a:srgbClr val="A2AD00"/>
    <a:srgbClr val="4BE1FF"/>
    <a:srgbClr val="00C6EE"/>
    <a:srgbClr val="009BBB"/>
    <a:srgbClr val="C50084"/>
    <a:srgbClr val="5BE4FF"/>
    <a:srgbClr val="008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81545" autoAdjust="0"/>
  </p:normalViewPr>
  <p:slideViewPr>
    <p:cSldViewPr snapToGrid="0">
      <p:cViewPr varScale="1">
        <p:scale>
          <a:sx n="111" d="100"/>
          <a:sy n="111" d="100"/>
        </p:scale>
        <p:origin x="1272" y="68"/>
      </p:cViewPr>
      <p:guideLst>
        <p:guide orient="horz" pos="2276"/>
        <p:guide pos="40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10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EFA900-1208-4184-832B-D0B520E0310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5D4DFBD-EE39-4995-9452-3B2B8D6E99AA}">
      <dgm:prSet phldrT="[Text]" custT="1"/>
      <dgm:spPr>
        <a:solidFill>
          <a:srgbClr val="A2AD00"/>
        </a:solidFill>
        <a:ln>
          <a:solidFill>
            <a:srgbClr val="A2AD00"/>
          </a:solidFill>
        </a:ln>
      </dgm:spPr>
      <dgm:t>
        <a:bodyPr/>
        <a:lstStyle/>
        <a:p>
          <a:pPr algn="l"/>
          <a:r>
            <a:rPr lang="de-DE" sz="900" b="1" dirty="0" smtClean="0"/>
            <a:t>1. </a:t>
          </a:r>
          <a:r>
            <a:rPr lang="de-DE" sz="900" b="1" dirty="0" err="1" smtClean="0"/>
            <a:t>Introduction</a:t>
          </a:r>
          <a:endParaRPr lang="de-DE" sz="900" b="1" dirty="0"/>
        </a:p>
      </dgm:t>
    </dgm:pt>
    <dgm:pt modelId="{C9B6FAB5-0FAB-4FA7-932D-B6B53ECB4979}" type="parTrans" cxnId="{CA38F945-9065-43E6-BE88-176D17EA8B77}">
      <dgm:prSet/>
      <dgm:spPr/>
      <dgm:t>
        <a:bodyPr/>
        <a:lstStyle/>
        <a:p>
          <a:endParaRPr lang="de-DE"/>
        </a:p>
      </dgm:t>
    </dgm:pt>
    <dgm:pt modelId="{A76CEDBF-A7E2-494C-9C1F-24E45FE2E3CC}" type="sibTrans" cxnId="{CA38F945-9065-43E6-BE88-176D17EA8B77}">
      <dgm:prSet/>
      <dgm:spPr/>
      <dgm:t>
        <a:bodyPr/>
        <a:lstStyle/>
        <a:p>
          <a:endParaRPr lang="de-DE"/>
        </a:p>
      </dgm:t>
    </dgm:pt>
    <dgm:pt modelId="{6F9540E3-471C-4B18-990A-83986CA9605D}">
      <dgm:prSet phldrT="[Text]"/>
      <dgm:spPr>
        <a:ln>
          <a:solidFill>
            <a:srgbClr val="A2AD00"/>
          </a:solidFill>
        </a:ln>
      </dgm:spPr>
      <dgm:t>
        <a:bodyPr/>
        <a:lstStyle/>
        <a:p>
          <a:r>
            <a:rPr lang="en-US" b="0" dirty="0" smtClean="0">
              <a:solidFill>
                <a:srgbClr val="616365"/>
              </a:solidFill>
            </a:rPr>
            <a:t>clarifying expectations of both lecturers and students</a:t>
          </a:r>
          <a:endParaRPr lang="de-DE" b="0" dirty="0">
            <a:solidFill>
              <a:srgbClr val="616365"/>
            </a:solidFill>
          </a:endParaRPr>
        </a:p>
      </dgm:t>
    </dgm:pt>
    <dgm:pt modelId="{6085696A-62C4-400D-8F49-C51B8F9F068F}" type="parTrans" cxnId="{6FEDC575-E50A-466C-AA82-939375292B70}">
      <dgm:prSet/>
      <dgm:spPr/>
      <dgm:t>
        <a:bodyPr/>
        <a:lstStyle/>
        <a:p>
          <a:endParaRPr lang="de-DE"/>
        </a:p>
      </dgm:t>
    </dgm:pt>
    <dgm:pt modelId="{E6E49A42-E1C7-43E7-AD68-0D318E19B0A1}" type="sibTrans" cxnId="{6FEDC575-E50A-466C-AA82-939375292B70}">
      <dgm:prSet/>
      <dgm:spPr/>
      <dgm:t>
        <a:bodyPr/>
        <a:lstStyle/>
        <a:p>
          <a:endParaRPr lang="de-DE"/>
        </a:p>
      </dgm:t>
    </dgm:pt>
    <dgm:pt modelId="{99C0029B-9B3F-4D0B-888F-D6B96ECEDF66}">
      <dgm:prSet phldrT="[Text]"/>
      <dgm:spPr>
        <a:solidFill>
          <a:srgbClr val="C50084"/>
        </a:solidFill>
        <a:ln>
          <a:solidFill>
            <a:srgbClr val="C50084"/>
          </a:solidFill>
        </a:ln>
      </dgm:spPr>
      <dgm:t>
        <a:bodyPr/>
        <a:lstStyle/>
        <a:p>
          <a:r>
            <a:rPr lang="de-DE" b="1" dirty="0" smtClean="0"/>
            <a:t>3. </a:t>
          </a:r>
          <a:r>
            <a:rPr lang="de-DE" b="1" dirty="0" err="1" smtClean="0"/>
            <a:t>Collaboration</a:t>
          </a:r>
          <a:endParaRPr lang="de-DE" b="1" dirty="0"/>
        </a:p>
      </dgm:t>
    </dgm:pt>
    <dgm:pt modelId="{777F33A7-46C1-4909-9559-DF3AFDF2F529}" type="parTrans" cxnId="{6CCBCECA-463D-458E-A7ED-179D2BE7F4D4}">
      <dgm:prSet/>
      <dgm:spPr/>
      <dgm:t>
        <a:bodyPr/>
        <a:lstStyle/>
        <a:p>
          <a:endParaRPr lang="de-DE"/>
        </a:p>
      </dgm:t>
    </dgm:pt>
    <dgm:pt modelId="{46626FC3-997E-474A-A06F-B2CF60A601B0}" type="sibTrans" cxnId="{6CCBCECA-463D-458E-A7ED-179D2BE7F4D4}">
      <dgm:prSet/>
      <dgm:spPr/>
      <dgm:t>
        <a:bodyPr/>
        <a:lstStyle/>
        <a:p>
          <a:endParaRPr lang="de-DE"/>
        </a:p>
      </dgm:t>
    </dgm:pt>
    <dgm:pt modelId="{7CA8335E-4E09-4EB4-83D2-836783227E5A}">
      <dgm:prSet phldrT="[Text]"/>
      <dgm:spPr>
        <a:solidFill>
          <a:srgbClr val="722EA5"/>
        </a:solidFill>
        <a:ln>
          <a:solidFill>
            <a:srgbClr val="722EA5"/>
          </a:solidFill>
        </a:ln>
      </dgm:spPr>
      <dgm:t>
        <a:bodyPr/>
        <a:lstStyle/>
        <a:p>
          <a:r>
            <a:rPr lang="de-DE" b="1" dirty="0" smtClean="0"/>
            <a:t>4. </a:t>
          </a:r>
          <a:r>
            <a:rPr lang="de-DE" b="1" dirty="0" err="1" smtClean="0"/>
            <a:t>Reflection</a:t>
          </a:r>
          <a:endParaRPr lang="de-DE" b="1" dirty="0"/>
        </a:p>
      </dgm:t>
    </dgm:pt>
    <dgm:pt modelId="{29F8DCAD-8133-40C4-8AF9-43DED8484A60}" type="parTrans" cxnId="{52AB8A47-CDED-4A9C-B547-0AD3A3B79B38}">
      <dgm:prSet/>
      <dgm:spPr/>
      <dgm:t>
        <a:bodyPr/>
        <a:lstStyle/>
        <a:p>
          <a:endParaRPr lang="de-DE"/>
        </a:p>
      </dgm:t>
    </dgm:pt>
    <dgm:pt modelId="{5D45F218-1347-4281-A689-4545424F1299}" type="sibTrans" cxnId="{52AB8A47-CDED-4A9C-B547-0AD3A3B79B38}">
      <dgm:prSet/>
      <dgm:spPr/>
      <dgm:t>
        <a:bodyPr/>
        <a:lstStyle/>
        <a:p>
          <a:endParaRPr lang="de-DE"/>
        </a:p>
      </dgm:t>
    </dgm:pt>
    <dgm:pt modelId="{ECC18426-296E-46A4-8008-EADD49239A07}">
      <dgm:prSet phldrT="[Text]"/>
      <dgm:spPr>
        <a:ln>
          <a:solidFill>
            <a:srgbClr val="722EA5"/>
          </a:solidFill>
        </a:ln>
      </dgm:spPr>
      <dgm:t>
        <a:bodyPr/>
        <a:lstStyle/>
        <a:p>
          <a:r>
            <a:rPr lang="de-DE" b="0" dirty="0" smtClean="0">
              <a:solidFill>
                <a:srgbClr val="616365"/>
              </a:solidFill>
            </a:rPr>
            <a:t>on international </a:t>
          </a:r>
          <a:r>
            <a:rPr lang="de-DE" b="0" dirty="0" err="1" smtClean="0">
              <a:solidFill>
                <a:srgbClr val="616365"/>
              </a:solidFill>
            </a:rPr>
            <a:t>collaboration</a:t>
          </a:r>
          <a:endParaRPr lang="de-DE" b="0" dirty="0">
            <a:solidFill>
              <a:srgbClr val="616365"/>
            </a:solidFill>
          </a:endParaRPr>
        </a:p>
      </dgm:t>
    </dgm:pt>
    <dgm:pt modelId="{CC0022FE-D086-4532-BC8E-2A8C1AD6DA3D}" type="parTrans" cxnId="{9E885B8F-AEA5-423E-9D2D-557C99ABB304}">
      <dgm:prSet/>
      <dgm:spPr/>
      <dgm:t>
        <a:bodyPr/>
        <a:lstStyle/>
        <a:p>
          <a:endParaRPr lang="de-DE"/>
        </a:p>
      </dgm:t>
    </dgm:pt>
    <dgm:pt modelId="{B147ECF4-833E-4B93-AE9B-AC68164B6C27}" type="sibTrans" cxnId="{9E885B8F-AEA5-423E-9D2D-557C99ABB304}">
      <dgm:prSet/>
      <dgm:spPr/>
      <dgm:t>
        <a:bodyPr/>
        <a:lstStyle/>
        <a:p>
          <a:endParaRPr lang="de-DE"/>
        </a:p>
      </dgm:t>
    </dgm:pt>
    <dgm:pt modelId="{62C50E2B-311E-4523-B005-DECA0AC2A7D6}">
      <dgm:prSet phldrT="[Text]"/>
      <dgm:spPr>
        <a:solidFill>
          <a:srgbClr val="E98300"/>
        </a:solidFill>
        <a:ln>
          <a:solidFill>
            <a:srgbClr val="E98300"/>
          </a:solidFill>
        </a:ln>
      </dgm:spPr>
      <dgm:t>
        <a:bodyPr/>
        <a:lstStyle/>
        <a:p>
          <a:r>
            <a:rPr lang="de-DE" b="1" dirty="0" smtClean="0"/>
            <a:t>2. </a:t>
          </a:r>
          <a:r>
            <a:rPr lang="de-DE" b="1" dirty="0" err="1" smtClean="0"/>
            <a:t>Icebreaking</a:t>
          </a:r>
          <a:endParaRPr lang="de-DE" b="1" dirty="0"/>
        </a:p>
      </dgm:t>
    </dgm:pt>
    <dgm:pt modelId="{03E2AC26-7F70-43F4-B6E3-722801F7BD68}" type="parTrans" cxnId="{89C95B37-C0D9-4BCC-9988-6DBF464C13EF}">
      <dgm:prSet/>
      <dgm:spPr/>
      <dgm:t>
        <a:bodyPr/>
        <a:lstStyle/>
        <a:p>
          <a:endParaRPr lang="de-DE"/>
        </a:p>
      </dgm:t>
    </dgm:pt>
    <dgm:pt modelId="{F0F46E09-E2B3-49C8-B75F-757CE4D9F506}" type="sibTrans" cxnId="{89C95B37-C0D9-4BCC-9988-6DBF464C13EF}">
      <dgm:prSet/>
      <dgm:spPr/>
      <dgm:t>
        <a:bodyPr/>
        <a:lstStyle/>
        <a:p>
          <a:endParaRPr lang="de-DE"/>
        </a:p>
      </dgm:t>
    </dgm:pt>
    <dgm:pt modelId="{85A5ADA0-42DF-426B-A821-A47E8629D927}">
      <dgm:prSet phldrT="[Text]"/>
      <dgm:spPr>
        <a:ln>
          <a:solidFill>
            <a:srgbClr val="E98300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icebreaking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activitites</a:t>
          </a:r>
          <a:endParaRPr lang="de-DE" b="0" dirty="0">
            <a:solidFill>
              <a:srgbClr val="616365"/>
            </a:solidFill>
          </a:endParaRPr>
        </a:p>
      </dgm:t>
    </dgm:pt>
    <dgm:pt modelId="{D35E7F13-A9A3-4D73-B73E-8E140CE18E1B}" type="parTrans" cxnId="{B74D4FED-DFB8-4F74-A6AC-8E9DBB170302}">
      <dgm:prSet/>
      <dgm:spPr/>
      <dgm:t>
        <a:bodyPr/>
        <a:lstStyle/>
        <a:p>
          <a:endParaRPr lang="de-DE"/>
        </a:p>
      </dgm:t>
    </dgm:pt>
    <dgm:pt modelId="{94CC27AE-D0B2-4733-A419-31AF3C3837C5}" type="sibTrans" cxnId="{B74D4FED-DFB8-4F74-A6AC-8E9DBB170302}">
      <dgm:prSet/>
      <dgm:spPr/>
      <dgm:t>
        <a:bodyPr/>
        <a:lstStyle/>
        <a:p>
          <a:endParaRPr lang="de-DE"/>
        </a:p>
      </dgm:t>
    </dgm:pt>
    <dgm:pt modelId="{F747B8D0-CC05-4409-9888-1E7EAB75D3B3}">
      <dgm:prSet phldrT="[Text]"/>
      <dgm:spPr>
        <a:ln>
          <a:solidFill>
            <a:srgbClr val="C50084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media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production</a:t>
          </a:r>
          <a:endParaRPr lang="de-DE" b="0" dirty="0">
            <a:solidFill>
              <a:srgbClr val="616365"/>
            </a:solidFill>
          </a:endParaRPr>
        </a:p>
      </dgm:t>
    </dgm:pt>
    <dgm:pt modelId="{C36B9119-6207-409F-BAC4-6262F3DBD4EB}" type="sibTrans" cxnId="{02A7A6E4-3F48-4B1E-8F09-5A684F582010}">
      <dgm:prSet/>
      <dgm:spPr/>
      <dgm:t>
        <a:bodyPr/>
        <a:lstStyle/>
        <a:p>
          <a:endParaRPr lang="de-DE"/>
        </a:p>
      </dgm:t>
    </dgm:pt>
    <dgm:pt modelId="{EB619EFF-6B12-4C78-8044-4CE58527F9D8}" type="parTrans" cxnId="{02A7A6E4-3F48-4B1E-8F09-5A684F582010}">
      <dgm:prSet/>
      <dgm:spPr/>
      <dgm:t>
        <a:bodyPr/>
        <a:lstStyle/>
        <a:p>
          <a:endParaRPr lang="de-DE"/>
        </a:p>
      </dgm:t>
    </dgm:pt>
    <dgm:pt modelId="{2B12A319-88B0-4523-B5BD-9B1F5EB88841}">
      <dgm:prSet phldrT="[Text]"/>
      <dgm:spPr>
        <a:ln>
          <a:solidFill>
            <a:srgbClr val="722EA5"/>
          </a:solidFill>
        </a:ln>
      </dgm:spPr>
      <dgm:t>
        <a:bodyPr/>
        <a:lstStyle/>
        <a:p>
          <a:r>
            <a:rPr lang="de-DE" b="0" dirty="0" smtClean="0">
              <a:solidFill>
                <a:srgbClr val="616365"/>
              </a:solidFill>
            </a:rPr>
            <a:t>on </a:t>
          </a:r>
          <a:r>
            <a:rPr lang="de-DE" b="0" dirty="0" err="1" smtClean="0">
              <a:solidFill>
                <a:srgbClr val="616365"/>
              </a:solidFill>
            </a:rPr>
            <a:t>virtual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collaboration</a:t>
          </a:r>
          <a:endParaRPr lang="de-DE" b="0" dirty="0">
            <a:solidFill>
              <a:srgbClr val="616365"/>
            </a:solidFill>
          </a:endParaRPr>
        </a:p>
      </dgm:t>
    </dgm:pt>
    <dgm:pt modelId="{D1B8EB67-D9A3-4241-91DE-7FB1D77F7E0B}" type="parTrans" cxnId="{773BE3F3-EFAD-4147-BDE3-93A83F3918C9}">
      <dgm:prSet/>
      <dgm:spPr/>
      <dgm:t>
        <a:bodyPr/>
        <a:lstStyle/>
        <a:p>
          <a:endParaRPr lang="de-DE"/>
        </a:p>
      </dgm:t>
    </dgm:pt>
    <dgm:pt modelId="{E6B2B26E-105C-433E-A2E8-348A154842CA}" type="sibTrans" cxnId="{773BE3F3-EFAD-4147-BDE3-93A83F3918C9}">
      <dgm:prSet/>
      <dgm:spPr/>
      <dgm:t>
        <a:bodyPr/>
        <a:lstStyle/>
        <a:p>
          <a:endParaRPr lang="de-DE"/>
        </a:p>
      </dgm:t>
    </dgm:pt>
    <dgm:pt modelId="{34C6336C-7E82-4637-9AF4-78CE281CBEB4}">
      <dgm:prSet phldrT="[Text]"/>
      <dgm:spPr>
        <a:ln>
          <a:solidFill>
            <a:srgbClr val="C50084"/>
          </a:solidFill>
        </a:ln>
      </dgm:spPr>
      <dgm:t>
        <a:bodyPr/>
        <a:lstStyle/>
        <a:p>
          <a:r>
            <a:rPr lang="de-DE" b="0" dirty="0" smtClean="0">
              <a:solidFill>
                <a:srgbClr val="616365"/>
              </a:solidFill>
            </a:rPr>
            <a:t>international/</a:t>
          </a:r>
          <a:r>
            <a:rPr lang="de-DE" b="0" dirty="0" err="1" smtClean="0">
              <a:solidFill>
                <a:srgbClr val="616365"/>
              </a:solidFill>
            </a:rPr>
            <a:t>intercultural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comparison</a:t>
          </a:r>
          <a:endParaRPr lang="de-DE" b="0" dirty="0">
            <a:solidFill>
              <a:srgbClr val="616365"/>
            </a:solidFill>
          </a:endParaRPr>
        </a:p>
      </dgm:t>
    </dgm:pt>
    <dgm:pt modelId="{73E683A2-2ECF-4235-B526-D6436BCEED61}" type="parTrans" cxnId="{18017345-C603-425E-9574-CA6591B7E9BD}">
      <dgm:prSet/>
      <dgm:spPr/>
      <dgm:t>
        <a:bodyPr/>
        <a:lstStyle/>
        <a:p>
          <a:endParaRPr lang="de-DE"/>
        </a:p>
      </dgm:t>
    </dgm:pt>
    <dgm:pt modelId="{151190AB-525C-458E-B000-BB4EC5732153}" type="sibTrans" cxnId="{18017345-C603-425E-9574-CA6591B7E9BD}">
      <dgm:prSet/>
      <dgm:spPr/>
      <dgm:t>
        <a:bodyPr/>
        <a:lstStyle/>
        <a:p>
          <a:endParaRPr lang="de-DE"/>
        </a:p>
      </dgm:t>
    </dgm:pt>
    <dgm:pt modelId="{E9451DD5-EF35-4B03-8875-7046314C2195}">
      <dgm:prSet phldrT="[Text]"/>
      <dgm:spPr>
        <a:ln>
          <a:solidFill>
            <a:srgbClr val="C50084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collaborative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research</a:t>
          </a:r>
          <a:endParaRPr lang="de-DE" b="0" dirty="0">
            <a:solidFill>
              <a:srgbClr val="616365"/>
            </a:solidFill>
          </a:endParaRPr>
        </a:p>
      </dgm:t>
    </dgm:pt>
    <dgm:pt modelId="{28A2243F-1DE7-4037-9162-8D64BE97DC2C}" type="parTrans" cxnId="{8EEF8516-F512-48BF-8607-FDEA9B14AA44}">
      <dgm:prSet/>
      <dgm:spPr/>
      <dgm:t>
        <a:bodyPr/>
        <a:lstStyle/>
        <a:p>
          <a:endParaRPr lang="de-DE"/>
        </a:p>
      </dgm:t>
    </dgm:pt>
    <dgm:pt modelId="{4A149D91-CDA9-47AC-B50E-E9B074FB368C}" type="sibTrans" cxnId="{8EEF8516-F512-48BF-8607-FDEA9B14AA44}">
      <dgm:prSet/>
      <dgm:spPr/>
      <dgm:t>
        <a:bodyPr/>
        <a:lstStyle/>
        <a:p>
          <a:endParaRPr lang="de-DE"/>
        </a:p>
      </dgm:t>
    </dgm:pt>
    <dgm:pt modelId="{31F6C6C3-6569-4C76-AEDD-94B3C40ED7BE}">
      <dgm:prSet phldrT="[Text]"/>
      <dgm:spPr>
        <a:ln>
          <a:solidFill>
            <a:srgbClr val="A2AD00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introduction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to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the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virtual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learning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environment</a:t>
          </a:r>
          <a:endParaRPr lang="de-DE" b="0" dirty="0">
            <a:solidFill>
              <a:srgbClr val="616365"/>
            </a:solidFill>
          </a:endParaRPr>
        </a:p>
      </dgm:t>
    </dgm:pt>
    <dgm:pt modelId="{E4C45CA3-C1D4-4D7C-B85B-3F0597875C6E}" type="parTrans" cxnId="{D0787125-87A3-470F-9B4B-E10A2E666EFD}">
      <dgm:prSet/>
      <dgm:spPr/>
      <dgm:t>
        <a:bodyPr/>
        <a:lstStyle/>
        <a:p>
          <a:endParaRPr lang="de-DE"/>
        </a:p>
      </dgm:t>
    </dgm:pt>
    <dgm:pt modelId="{C6D48A7B-AF95-477F-B52C-923B94851A02}" type="sibTrans" cxnId="{D0787125-87A3-470F-9B4B-E10A2E666EFD}">
      <dgm:prSet/>
      <dgm:spPr/>
      <dgm:t>
        <a:bodyPr/>
        <a:lstStyle/>
        <a:p>
          <a:endParaRPr lang="de-DE"/>
        </a:p>
      </dgm:t>
    </dgm:pt>
    <dgm:pt modelId="{8F3E70F0-8294-474F-81EC-891FA9078ED5}">
      <dgm:prSet phldrT="[Text]"/>
      <dgm:spPr>
        <a:ln>
          <a:solidFill>
            <a:srgbClr val="C50084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collaborative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writing</a:t>
          </a:r>
          <a:endParaRPr lang="de-DE" b="0" dirty="0">
            <a:solidFill>
              <a:srgbClr val="616365"/>
            </a:solidFill>
          </a:endParaRPr>
        </a:p>
      </dgm:t>
    </dgm:pt>
    <dgm:pt modelId="{A408CB2E-4F26-476D-BD51-E2886EE2C124}" type="sibTrans" cxnId="{E6DA4CFB-921D-4CBC-ACF1-26F1EA8D771F}">
      <dgm:prSet/>
      <dgm:spPr/>
      <dgm:t>
        <a:bodyPr/>
        <a:lstStyle/>
        <a:p>
          <a:endParaRPr lang="de-DE"/>
        </a:p>
      </dgm:t>
    </dgm:pt>
    <dgm:pt modelId="{EA6AFD23-8228-4A47-B8C9-F5F9CA6D90C6}" type="parTrans" cxnId="{E6DA4CFB-921D-4CBC-ACF1-26F1EA8D771F}">
      <dgm:prSet/>
      <dgm:spPr/>
      <dgm:t>
        <a:bodyPr/>
        <a:lstStyle/>
        <a:p>
          <a:endParaRPr lang="de-DE"/>
        </a:p>
      </dgm:t>
    </dgm:pt>
    <dgm:pt modelId="{77D0585A-FF56-4839-9322-D0B381EB9561}">
      <dgm:prSet phldrT="[Text]"/>
      <dgm:spPr>
        <a:ln>
          <a:solidFill>
            <a:srgbClr val="E98300"/>
          </a:solidFill>
        </a:ln>
      </dgm:spPr>
      <dgm:t>
        <a:bodyPr/>
        <a:lstStyle/>
        <a:p>
          <a:r>
            <a:rPr lang="en-US" b="0" dirty="0" smtClean="0">
              <a:solidFill>
                <a:srgbClr val="616365"/>
              </a:solidFill>
            </a:rPr>
            <a:t>raising awareness for conditions of international exchange</a:t>
          </a:r>
          <a:endParaRPr lang="de-DE" b="0" dirty="0">
            <a:solidFill>
              <a:srgbClr val="616365"/>
            </a:solidFill>
          </a:endParaRPr>
        </a:p>
      </dgm:t>
    </dgm:pt>
    <dgm:pt modelId="{EA3E43A3-8C3A-44A3-84FC-D6D3EBF12B35}" type="parTrans" cxnId="{1AA27EAB-0045-449B-BBA3-815137D06638}">
      <dgm:prSet/>
      <dgm:spPr/>
      <dgm:t>
        <a:bodyPr/>
        <a:lstStyle/>
        <a:p>
          <a:endParaRPr lang="de-DE"/>
        </a:p>
      </dgm:t>
    </dgm:pt>
    <dgm:pt modelId="{A029FE3F-F840-4683-8AB7-48E16FEE0259}" type="sibTrans" cxnId="{1AA27EAB-0045-449B-BBA3-815137D06638}">
      <dgm:prSet/>
      <dgm:spPr/>
      <dgm:t>
        <a:bodyPr/>
        <a:lstStyle/>
        <a:p>
          <a:endParaRPr lang="de-DE"/>
        </a:p>
      </dgm:t>
    </dgm:pt>
    <dgm:pt modelId="{1F83FE84-C365-437B-8DF5-B9440539B286}">
      <dgm:prSet phldrT="[Text]"/>
      <dgm:spPr>
        <a:ln>
          <a:solidFill>
            <a:srgbClr val="E98300"/>
          </a:solidFill>
        </a:ln>
      </dgm:spPr>
      <dgm:t>
        <a:bodyPr/>
        <a:lstStyle/>
        <a:p>
          <a:r>
            <a:rPr lang="de-DE" b="0" dirty="0" err="1" smtClean="0">
              <a:solidFill>
                <a:srgbClr val="616365"/>
              </a:solidFill>
            </a:rPr>
            <a:t>group</a:t>
          </a:r>
          <a:r>
            <a:rPr lang="de-DE" b="0" dirty="0" smtClean="0">
              <a:solidFill>
                <a:srgbClr val="616365"/>
              </a:solidFill>
            </a:rPr>
            <a:t> </a:t>
          </a:r>
          <a:r>
            <a:rPr lang="de-DE" b="0" dirty="0" err="1" smtClean="0">
              <a:solidFill>
                <a:srgbClr val="616365"/>
              </a:solidFill>
            </a:rPr>
            <a:t>building</a:t>
          </a:r>
          <a:endParaRPr lang="de-DE" b="0" dirty="0">
            <a:solidFill>
              <a:srgbClr val="616365"/>
            </a:solidFill>
          </a:endParaRPr>
        </a:p>
      </dgm:t>
    </dgm:pt>
    <dgm:pt modelId="{FBC727E4-5159-4582-A874-4DB300EAE5D6}" type="parTrans" cxnId="{480ED6A0-89A2-4971-A27F-F986EBE2CCF0}">
      <dgm:prSet/>
      <dgm:spPr/>
      <dgm:t>
        <a:bodyPr/>
        <a:lstStyle/>
        <a:p>
          <a:endParaRPr lang="de-DE"/>
        </a:p>
      </dgm:t>
    </dgm:pt>
    <dgm:pt modelId="{1B738F5D-A351-4AA8-B00C-EAAD473EAC11}" type="sibTrans" cxnId="{480ED6A0-89A2-4971-A27F-F986EBE2CCF0}">
      <dgm:prSet/>
      <dgm:spPr/>
      <dgm:t>
        <a:bodyPr/>
        <a:lstStyle/>
        <a:p>
          <a:endParaRPr lang="de-DE"/>
        </a:p>
      </dgm:t>
    </dgm:pt>
    <dgm:pt modelId="{783C7FF5-34FB-4FCA-B6B1-990B83BB9BFE}" type="pres">
      <dgm:prSet presAssocID="{47EFA900-1208-4184-832B-D0B520E031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D119B84-2239-4114-BABC-90F5D57903CE}" type="pres">
      <dgm:prSet presAssocID="{B5D4DFBD-EE39-4995-9452-3B2B8D6E99AA}" presName="composite" presStyleCnt="0"/>
      <dgm:spPr/>
    </dgm:pt>
    <dgm:pt modelId="{DBFB77EA-D2D3-43D1-81D0-B64E3829E972}" type="pres">
      <dgm:prSet presAssocID="{B5D4DFBD-EE39-4995-9452-3B2B8D6E99AA}" presName="parentText" presStyleLbl="alignNode1" presStyleIdx="0" presStyleCnt="4" custScaleX="11052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248F79D-9A58-4E1D-B7B6-0B13F6F956E8}" type="pres">
      <dgm:prSet presAssocID="{B5D4DFBD-EE39-4995-9452-3B2B8D6E99AA}" presName="descendantText" presStyleLbl="alignAcc1" presStyleIdx="0" presStyleCnt="4" custLinFactNeighborX="528" custLinFactNeighborY="-57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43CABE-7135-432A-8ED2-80C3E54FDD4D}" type="pres">
      <dgm:prSet presAssocID="{A76CEDBF-A7E2-494C-9C1F-24E45FE2E3CC}" presName="sp" presStyleCnt="0"/>
      <dgm:spPr/>
    </dgm:pt>
    <dgm:pt modelId="{6E431D27-2FA9-4CA1-8637-DE6A3A274B21}" type="pres">
      <dgm:prSet presAssocID="{62C50E2B-311E-4523-B005-DECA0AC2A7D6}" presName="composite" presStyleCnt="0"/>
      <dgm:spPr/>
    </dgm:pt>
    <dgm:pt modelId="{BB71CA8F-B104-40C9-BAB0-C68F865A2D7C}" type="pres">
      <dgm:prSet presAssocID="{62C50E2B-311E-4523-B005-DECA0AC2A7D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317373-A397-449B-86A8-37B9D46229D7}" type="pres">
      <dgm:prSet presAssocID="{62C50E2B-311E-4523-B005-DECA0AC2A7D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7149EE-748B-4652-B352-2F02AFCB1162}" type="pres">
      <dgm:prSet presAssocID="{F0F46E09-E2B3-49C8-B75F-757CE4D9F506}" presName="sp" presStyleCnt="0"/>
      <dgm:spPr/>
    </dgm:pt>
    <dgm:pt modelId="{5E4FF2AE-5792-4AC3-A1E0-DF87EED0D515}" type="pres">
      <dgm:prSet presAssocID="{99C0029B-9B3F-4D0B-888F-D6B96ECEDF66}" presName="composite" presStyleCnt="0"/>
      <dgm:spPr/>
    </dgm:pt>
    <dgm:pt modelId="{9D589059-FB7E-464B-AF4F-39FD41A6E940}" type="pres">
      <dgm:prSet presAssocID="{99C0029B-9B3F-4D0B-888F-D6B96ECEDF6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5F1F1E-C651-41B8-BEAE-342359FCDD83}" type="pres">
      <dgm:prSet presAssocID="{99C0029B-9B3F-4D0B-888F-D6B96ECEDF66}" presName="descendantText" presStyleLbl="alignAcc1" presStyleIdx="2" presStyleCnt="4" custScaleY="11294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5CB1C9F-CCAB-4AD0-913F-DE56A12EC40F}" type="pres">
      <dgm:prSet presAssocID="{46626FC3-997E-474A-A06F-B2CF60A601B0}" presName="sp" presStyleCnt="0"/>
      <dgm:spPr/>
    </dgm:pt>
    <dgm:pt modelId="{B2B14618-C960-48B2-BF8F-1F1884021240}" type="pres">
      <dgm:prSet presAssocID="{7CA8335E-4E09-4EB4-83D2-836783227E5A}" presName="composite" presStyleCnt="0"/>
      <dgm:spPr/>
    </dgm:pt>
    <dgm:pt modelId="{2A7AE2E6-BD1F-4740-A082-89F4CB7C3E02}" type="pres">
      <dgm:prSet presAssocID="{7CA8335E-4E09-4EB4-83D2-836783227E5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7ABB5AF-D26F-4D6A-9439-CF25146CC20A}" type="pres">
      <dgm:prSet presAssocID="{7CA8335E-4E09-4EB4-83D2-836783227E5A}" presName="descendantText" presStyleLbl="alignAcc1" presStyleIdx="3" presStyleCnt="4" custLinFactNeighborY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7942EBA-8FEF-4EAA-AA66-5BA9395BCEE6}" type="presOf" srcId="{B5D4DFBD-EE39-4995-9452-3B2B8D6E99AA}" destId="{DBFB77EA-D2D3-43D1-81D0-B64E3829E972}" srcOrd="0" destOrd="0" presId="urn:microsoft.com/office/officeart/2005/8/layout/chevron2"/>
    <dgm:cxn modelId="{9FA9D0DC-8B8B-47A1-81BC-796EE58688DC}" type="presOf" srcId="{6F9540E3-471C-4B18-990A-83986CA9605D}" destId="{2248F79D-9A58-4E1D-B7B6-0B13F6F956E8}" srcOrd="0" destOrd="0" presId="urn:microsoft.com/office/officeart/2005/8/layout/chevron2"/>
    <dgm:cxn modelId="{CA38F945-9065-43E6-BE88-176D17EA8B77}" srcId="{47EFA900-1208-4184-832B-D0B520E0310C}" destId="{B5D4DFBD-EE39-4995-9452-3B2B8D6E99AA}" srcOrd="0" destOrd="0" parTransId="{C9B6FAB5-0FAB-4FA7-932D-B6B53ECB4979}" sibTransId="{A76CEDBF-A7E2-494C-9C1F-24E45FE2E3CC}"/>
    <dgm:cxn modelId="{9E789D44-2CF7-4D8C-BD75-E8B8C08C522E}" type="presOf" srcId="{8F3E70F0-8294-474F-81EC-891FA9078ED5}" destId="{805F1F1E-C651-41B8-BEAE-342359FCDD83}" srcOrd="0" destOrd="0" presId="urn:microsoft.com/office/officeart/2005/8/layout/chevron2"/>
    <dgm:cxn modelId="{45EDE6B2-2A48-49FF-A819-15370A7C3DE3}" type="presOf" srcId="{F747B8D0-CC05-4409-9888-1E7EAB75D3B3}" destId="{805F1F1E-C651-41B8-BEAE-342359FCDD83}" srcOrd="0" destOrd="3" presId="urn:microsoft.com/office/officeart/2005/8/layout/chevron2"/>
    <dgm:cxn modelId="{127CDF11-91C2-4AA2-8B1B-C0D3FBE9EF07}" type="presOf" srcId="{99C0029B-9B3F-4D0B-888F-D6B96ECEDF66}" destId="{9D589059-FB7E-464B-AF4F-39FD41A6E940}" srcOrd="0" destOrd="0" presId="urn:microsoft.com/office/officeart/2005/8/layout/chevron2"/>
    <dgm:cxn modelId="{18017345-C603-425E-9574-CA6591B7E9BD}" srcId="{99C0029B-9B3F-4D0B-888F-D6B96ECEDF66}" destId="{34C6336C-7E82-4637-9AF4-78CE281CBEB4}" srcOrd="2" destOrd="0" parTransId="{73E683A2-2ECF-4235-B526-D6436BCEED61}" sibTransId="{151190AB-525C-458E-B000-BB4EC5732153}"/>
    <dgm:cxn modelId="{480ED6A0-89A2-4971-A27F-F986EBE2CCF0}" srcId="{62C50E2B-311E-4523-B005-DECA0AC2A7D6}" destId="{1F83FE84-C365-437B-8DF5-B9440539B286}" srcOrd="1" destOrd="0" parTransId="{FBC727E4-5159-4582-A874-4DB300EAE5D6}" sibTransId="{1B738F5D-A351-4AA8-B00C-EAAD473EAC11}"/>
    <dgm:cxn modelId="{89C95B37-C0D9-4BCC-9988-6DBF464C13EF}" srcId="{47EFA900-1208-4184-832B-D0B520E0310C}" destId="{62C50E2B-311E-4523-B005-DECA0AC2A7D6}" srcOrd="1" destOrd="0" parTransId="{03E2AC26-7F70-43F4-B6E3-722801F7BD68}" sibTransId="{F0F46E09-E2B3-49C8-B75F-757CE4D9F506}"/>
    <dgm:cxn modelId="{6CCBCECA-463D-458E-A7ED-179D2BE7F4D4}" srcId="{47EFA900-1208-4184-832B-D0B520E0310C}" destId="{99C0029B-9B3F-4D0B-888F-D6B96ECEDF66}" srcOrd="2" destOrd="0" parTransId="{777F33A7-46C1-4909-9559-DF3AFDF2F529}" sibTransId="{46626FC3-997E-474A-A06F-B2CF60A601B0}"/>
    <dgm:cxn modelId="{02A7A6E4-3F48-4B1E-8F09-5A684F582010}" srcId="{99C0029B-9B3F-4D0B-888F-D6B96ECEDF66}" destId="{F747B8D0-CC05-4409-9888-1E7EAB75D3B3}" srcOrd="3" destOrd="0" parTransId="{EB619EFF-6B12-4C78-8044-4CE58527F9D8}" sibTransId="{C36B9119-6207-409F-BAC4-6262F3DBD4EB}"/>
    <dgm:cxn modelId="{9A9EFB4A-36AD-4E88-ACFB-0162C98103E3}" type="presOf" srcId="{ECC18426-296E-46A4-8008-EADD49239A07}" destId="{F7ABB5AF-D26F-4D6A-9439-CF25146CC20A}" srcOrd="0" destOrd="0" presId="urn:microsoft.com/office/officeart/2005/8/layout/chevron2"/>
    <dgm:cxn modelId="{C7C04D58-B31A-4EB6-8747-F9DEB7EE4801}" type="presOf" srcId="{7CA8335E-4E09-4EB4-83D2-836783227E5A}" destId="{2A7AE2E6-BD1F-4740-A082-89F4CB7C3E02}" srcOrd="0" destOrd="0" presId="urn:microsoft.com/office/officeart/2005/8/layout/chevron2"/>
    <dgm:cxn modelId="{D032B119-6BF6-4965-9F07-721C0CDB83D1}" type="presOf" srcId="{2B12A319-88B0-4523-B5BD-9B1F5EB88841}" destId="{F7ABB5AF-D26F-4D6A-9439-CF25146CC20A}" srcOrd="0" destOrd="1" presId="urn:microsoft.com/office/officeart/2005/8/layout/chevron2"/>
    <dgm:cxn modelId="{773BE3F3-EFAD-4147-BDE3-93A83F3918C9}" srcId="{7CA8335E-4E09-4EB4-83D2-836783227E5A}" destId="{2B12A319-88B0-4523-B5BD-9B1F5EB88841}" srcOrd="1" destOrd="0" parTransId="{D1B8EB67-D9A3-4241-91DE-7FB1D77F7E0B}" sibTransId="{E6B2B26E-105C-433E-A2E8-348A154842CA}"/>
    <dgm:cxn modelId="{644D6E4C-0650-4FF9-AF38-53FDF79E5A73}" type="presOf" srcId="{85A5ADA0-42DF-426B-A821-A47E8629D927}" destId="{CC317373-A397-449B-86A8-37B9D46229D7}" srcOrd="0" destOrd="0" presId="urn:microsoft.com/office/officeart/2005/8/layout/chevron2"/>
    <dgm:cxn modelId="{6FEDC575-E50A-466C-AA82-939375292B70}" srcId="{B5D4DFBD-EE39-4995-9452-3B2B8D6E99AA}" destId="{6F9540E3-471C-4B18-990A-83986CA9605D}" srcOrd="0" destOrd="0" parTransId="{6085696A-62C4-400D-8F49-C51B8F9F068F}" sibTransId="{E6E49A42-E1C7-43E7-AD68-0D318E19B0A1}"/>
    <dgm:cxn modelId="{E6DA4CFB-921D-4CBC-ACF1-26F1EA8D771F}" srcId="{99C0029B-9B3F-4D0B-888F-D6B96ECEDF66}" destId="{8F3E70F0-8294-474F-81EC-891FA9078ED5}" srcOrd="0" destOrd="0" parTransId="{EA6AFD23-8228-4A47-B8C9-F5F9CA6D90C6}" sibTransId="{A408CB2E-4F26-476D-BD51-E2886EE2C124}"/>
    <dgm:cxn modelId="{3E9BDF1E-5637-4877-9066-D89EB1FFB241}" type="presOf" srcId="{62C50E2B-311E-4523-B005-DECA0AC2A7D6}" destId="{BB71CA8F-B104-40C9-BAB0-C68F865A2D7C}" srcOrd="0" destOrd="0" presId="urn:microsoft.com/office/officeart/2005/8/layout/chevron2"/>
    <dgm:cxn modelId="{98B98F0E-BB9A-4C45-81D6-8108EFD6FC67}" type="presOf" srcId="{34C6336C-7E82-4637-9AF4-78CE281CBEB4}" destId="{805F1F1E-C651-41B8-BEAE-342359FCDD83}" srcOrd="0" destOrd="2" presId="urn:microsoft.com/office/officeart/2005/8/layout/chevron2"/>
    <dgm:cxn modelId="{52AB8A47-CDED-4A9C-B547-0AD3A3B79B38}" srcId="{47EFA900-1208-4184-832B-D0B520E0310C}" destId="{7CA8335E-4E09-4EB4-83D2-836783227E5A}" srcOrd="3" destOrd="0" parTransId="{29F8DCAD-8133-40C4-8AF9-43DED8484A60}" sibTransId="{5D45F218-1347-4281-A689-4545424F1299}"/>
    <dgm:cxn modelId="{1AA27EAB-0045-449B-BBA3-815137D06638}" srcId="{62C50E2B-311E-4523-B005-DECA0AC2A7D6}" destId="{77D0585A-FF56-4839-9322-D0B381EB9561}" srcOrd="2" destOrd="0" parTransId="{EA3E43A3-8C3A-44A3-84FC-D6D3EBF12B35}" sibTransId="{A029FE3F-F840-4683-8AB7-48E16FEE0259}"/>
    <dgm:cxn modelId="{3E37F520-E7B3-4F6A-BE5A-B366AF62C08F}" type="presOf" srcId="{77D0585A-FF56-4839-9322-D0B381EB9561}" destId="{CC317373-A397-449B-86A8-37B9D46229D7}" srcOrd="0" destOrd="2" presId="urn:microsoft.com/office/officeart/2005/8/layout/chevron2"/>
    <dgm:cxn modelId="{08707F76-784A-4773-A29E-9077C09AE399}" type="presOf" srcId="{31F6C6C3-6569-4C76-AEDD-94B3C40ED7BE}" destId="{2248F79D-9A58-4E1D-B7B6-0B13F6F956E8}" srcOrd="0" destOrd="1" presId="urn:microsoft.com/office/officeart/2005/8/layout/chevron2"/>
    <dgm:cxn modelId="{B74D4FED-DFB8-4F74-A6AC-8E9DBB170302}" srcId="{62C50E2B-311E-4523-B005-DECA0AC2A7D6}" destId="{85A5ADA0-42DF-426B-A821-A47E8629D927}" srcOrd="0" destOrd="0" parTransId="{D35E7F13-A9A3-4D73-B73E-8E140CE18E1B}" sibTransId="{94CC27AE-D0B2-4733-A419-31AF3C3837C5}"/>
    <dgm:cxn modelId="{D0787125-87A3-470F-9B4B-E10A2E666EFD}" srcId="{B5D4DFBD-EE39-4995-9452-3B2B8D6E99AA}" destId="{31F6C6C3-6569-4C76-AEDD-94B3C40ED7BE}" srcOrd="1" destOrd="0" parTransId="{E4C45CA3-C1D4-4D7C-B85B-3F0597875C6E}" sibTransId="{C6D48A7B-AF95-477F-B52C-923B94851A02}"/>
    <dgm:cxn modelId="{77D280ED-DFE3-493B-BE1C-6537C5D660A6}" type="presOf" srcId="{47EFA900-1208-4184-832B-D0B520E0310C}" destId="{783C7FF5-34FB-4FCA-B6B1-990B83BB9BFE}" srcOrd="0" destOrd="0" presId="urn:microsoft.com/office/officeart/2005/8/layout/chevron2"/>
    <dgm:cxn modelId="{9E885B8F-AEA5-423E-9D2D-557C99ABB304}" srcId="{7CA8335E-4E09-4EB4-83D2-836783227E5A}" destId="{ECC18426-296E-46A4-8008-EADD49239A07}" srcOrd="0" destOrd="0" parTransId="{CC0022FE-D086-4532-BC8E-2A8C1AD6DA3D}" sibTransId="{B147ECF4-833E-4B93-AE9B-AC68164B6C27}"/>
    <dgm:cxn modelId="{8EEF8516-F512-48BF-8607-FDEA9B14AA44}" srcId="{99C0029B-9B3F-4D0B-888F-D6B96ECEDF66}" destId="{E9451DD5-EF35-4B03-8875-7046314C2195}" srcOrd="1" destOrd="0" parTransId="{28A2243F-1DE7-4037-9162-8D64BE97DC2C}" sibTransId="{4A149D91-CDA9-47AC-B50E-E9B074FB368C}"/>
    <dgm:cxn modelId="{974AE6E2-617A-4292-87B0-6D82CCBAB1A9}" type="presOf" srcId="{1F83FE84-C365-437B-8DF5-B9440539B286}" destId="{CC317373-A397-449B-86A8-37B9D46229D7}" srcOrd="0" destOrd="1" presId="urn:microsoft.com/office/officeart/2005/8/layout/chevron2"/>
    <dgm:cxn modelId="{FD070736-2494-47D7-BD4A-01C2147C6FB5}" type="presOf" srcId="{E9451DD5-EF35-4B03-8875-7046314C2195}" destId="{805F1F1E-C651-41B8-BEAE-342359FCDD83}" srcOrd="0" destOrd="1" presId="urn:microsoft.com/office/officeart/2005/8/layout/chevron2"/>
    <dgm:cxn modelId="{300BC386-7495-4AAF-A317-45A29E6D54E2}" type="presParOf" srcId="{783C7FF5-34FB-4FCA-B6B1-990B83BB9BFE}" destId="{4D119B84-2239-4114-BABC-90F5D57903CE}" srcOrd="0" destOrd="0" presId="urn:microsoft.com/office/officeart/2005/8/layout/chevron2"/>
    <dgm:cxn modelId="{30527B5D-680D-4A81-94BC-8B9621AF422D}" type="presParOf" srcId="{4D119B84-2239-4114-BABC-90F5D57903CE}" destId="{DBFB77EA-D2D3-43D1-81D0-B64E3829E972}" srcOrd="0" destOrd="0" presId="urn:microsoft.com/office/officeart/2005/8/layout/chevron2"/>
    <dgm:cxn modelId="{4E312FAD-5FE6-4176-898F-E4A8BAFD8AE5}" type="presParOf" srcId="{4D119B84-2239-4114-BABC-90F5D57903CE}" destId="{2248F79D-9A58-4E1D-B7B6-0B13F6F956E8}" srcOrd="1" destOrd="0" presId="urn:microsoft.com/office/officeart/2005/8/layout/chevron2"/>
    <dgm:cxn modelId="{CC2582AF-ABC8-4F58-B725-31F272351195}" type="presParOf" srcId="{783C7FF5-34FB-4FCA-B6B1-990B83BB9BFE}" destId="{7E43CABE-7135-432A-8ED2-80C3E54FDD4D}" srcOrd="1" destOrd="0" presId="urn:microsoft.com/office/officeart/2005/8/layout/chevron2"/>
    <dgm:cxn modelId="{202B8D56-F41C-4973-9EF7-C17D06366A0F}" type="presParOf" srcId="{783C7FF5-34FB-4FCA-B6B1-990B83BB9BFE}" destId="{6E431D27-2FA9-4CA1-8637-DE6A3A274B21}" srcOrd="2" destOrd="0" presId="urn:microsoft.com/office/officeart/2005/8/layout/chevron2"/>
    <dgm:cxn modelId="{A67A2EC3-454B-41EE-84B9-51350179CF8D}" type="presParOf" srcId="{6E431D27-2FA9-4CA1-8637-DE6A3A274B21}" destId="{BB71CA8F-B104-40C9-BAB0-C68F865A2D7C}" srcOrd="0" destOrd="0" presId="urn:microsoft.com/office/officeart/2005/8/layout/chevron2"/>
    <dgm:cxn modelId="{205597B1-F45C-41EC-9983-7D6B033048DC}" type="presParOf" srcId="{6E431D27-2FA9-4CA1-8637-DE6A3A274B21}" destId="{CC317373-A397-449B-86A8-37B9D46229D7}" srcOrd="1" destOrd="0" presId="urn:microsoft.com/office/officeart/2005/8/layout/chevron2"/>
    <dgm:cxn modelId="{6A962B2C-B7CC-4557-B2D0-766634ACD87F}" type="presParOf" srcId="{783C7FF5-34FB-4FCA-B6B1-990B83BB9BFE}" destId="{C17149EE-748B-4652-B352-2F02AFCB1162}" srcOrd="3" destOrd="0" presId="urn:microsoft.com/office/officeart/2005/8/layout/chevron2"/>
    <dgm:cxn modelId="{A0D22048-5987-43D4-A311-F41B28E49D27}" type="presParOf" srcId="{783C7FF5-34FB-4FCA-B6B1-990B83BB9BFE}" destId="{5E4FF2AE-5792-4AC3-A1E0-DF87EED0D515}" srcOrd="4" destOrd="0" presId="urn:microsoft.com/office/officeart/2005/8/layout/chevron2"/>
    <dgm:cxn modelId="{BEF90C6E-FBA8-412A-A646-0E3BCBD6A8DE}" type="presParOf" srcId="{5E4FF2AE-5792-4AC3-A1E0-DF87EED0D515}" destId="{9D589059-FB7E-464B-AF4F-39FD41A6E940}" srcOrd="0" destOrd="0" presId="urn:microsoft.com/office/officeart/2005/8/layout/chevron2"/>
    <dgm:cxn modelId="{EE1015AC-2737-40E4-A25A-6851D91E7B76}" type="presParOf" srcId="{5E4FF2AE-5792-4AC3-A1E0-DF87EED0D515}" destId="{805F1F1E-C651-41B8-BEAE-342359FCDD83}" srcOrd="1" destOrd="0" presId="urn:microsoft.com/office/officeart/2005/8/layout/chevron2"/>
    <dgm:cxn modelId="{79B9EE0D-8367-44E2-827D-EFBE29993A78}" type="presParOf" srcId="{783C7FF5-34FB-4FCA-B6B1-990B83BB9BFE}" destId="{75CB1C9F-CCAB-4AD0-913F-DE56A12EC40F}" srcOrd="5" destOrd="0" presId="urn:microsoft.com/office/officeart/2005/8/layout/chevron2"/>
    <dgm:cxn modelId="{801F1FAA-5828-413A-B128-7F32FAA781AC}" type="presParOf" srcId="{783C7FF5-34FB-4FCA-B6B1-990B83BB9BFE}" destId="{B2B14618-C960-48B2-BF8F-1F1884021240}" srcOrd="6" destOrd="0" presId="urn:microsoft.com/office/officeart/2005/8/layout/chevron2"/>
    <dgm:cxn modelId="{312E2B06-393D-496D-8692-02BDFF011971}" type="presParOf" srcId="{B2B14618-C960-48B2-BF8F-1F1884021240}" destId="{2A7AE2E6-BD1F-4740-A082-89F4CB7C3E02}" srcOrd="0" destOrd="0" presId="urn:microsoft.com/office/officeart/2005/8/layout/chevron2"/>
    <dgm:cxn modelId="{0F35BC49-E65F-45E7-8106-ECF4C34BBF88}" type="presParOf" srcId="{B2B14618-C960-48B2-BF8F-1F1884021240}" destId="{F7ABB5AF-D26F-4D6A-9439-CF25146CC20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FB77EA-D2D3-43D1-81D0-B64E3829E972}">
      <dsp:nvSpPr>
        <dsp:cNvPr id="0" name=""/>
        <dsp:cNvSpPr/>
      </dsp:nvSpPr>
      <dsp:spPr>
        <a:xfrm rot="5400000">
          <a:off x="-174844" y="160871"/>
          <a:ext cx="1328724" cy="1027963"/>
        </a:xfrm>
        <a:prstGeom prst="chevron">
          <a:avLst/>
        </a:prstGeom>
        <a:solidFill>
          <a:srgbClr val="A2AD00"/>
        </a:solidFill>
        <a:ln w="12700" cap="flat" cmpd="sng" algn="ctr">
          <a:solidFill>
            <a:srgbClr val="A2AD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/>
            <a:t>1. </a:t>
          </a:r>
          <a:r>
            <a:rPr lang="de-DE" sz="900" b="1" kern="1200" dirty="0" err="1" smtClean="0"/>
            <a:t>Introduction</a:t>
          </a:r>
          <a:endParaRPr lang="de-DE" sz="900" b="1" kern="1200" dirty="0"/>
        </a:p>
      </dsp:txBody>
      <dsp:txXfrm rot="-5400000">
        <a:off x="-24463" y="524473"/>
        <a:ext cx="1027963" cy="300761"/>
      </dsp:txXfrm>
    </dsp:sp>
    <dsp:sp modelId="{2248F79D-9A58-4E1D-B7B6-0B13F6F956E8}">
      <dsp:nvSpPr>
        <dsp:cNvPr id="0" name=""/>
        <dsp:cNvSpPr/>
      </dsp:nvSpPr>
      <dsp:spPr>
        <a:xfrm rot="5400000">
          <a:off x="2014498" y="-1054375"/>
          <a:ext cx="863670" cy="29835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A2AD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kern="1200" dirty="0" smtClean="0">
              <a:solidFill>
                <a:srgbClr val="616365"/>
              </a:solidFill>
            </a:rPr>
            <a:t>clarifying expectations of both lecturers and students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introduction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to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the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virtual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learning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environment</a:t>
          </a:r>
          <a:endParaRPr lang="de-DE" sz="1100" b="0" kern="1200" dirty="0">
            <a:solidFill>
              <a:srgbClr val="616365"/>
            </a:solidFill>
          </a:endParaRPr>
        </a:p>
      </dsp:txBody>
      <dsp:txXfrm rot="-5400000">
        <a:off x="954572" y="47712"/>
        <a:ext cx="2941363" cy="779348"/>
      </dsp:txXfrm>
    </dsp:sp>
    <dsp:sp modelId="{BB71CA8F-B104-40C9-BAB0-C68F865A2D7C}">
      <dsp:nvSpPr>
        <dsp:cNvPr id="0" name=""/>
        <dsp:cNvSpPr/>
      </dsp:nvSpPr>
      <dsp:spPr>
        <a:xfrm rot="5400000">
          <a:off x="-223772" y="1386966"/>
          <a:ext cx="1328724" cy="930107"/>
        </a:xfrm>
        <a:prstGeom prst="chevron">
          <a:avLst/>
        </a:prstGeom>
        <a:solidFill>
          <a:srgbClr val="E98300"/>
        </a:solidFill>
        <a:ln w="12700" cap="flat" cmpd="sng" algn="ctr">
          <a:solidFill>
            <a:srgbClr val="E983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/>
            <a:t>2. </a:t>
          </a:r>
          <a:r>
            <a:rPr lang="de-DE" sz="900" b="1" kern="1200" dirty="0" err="1" smtClean="0"/>
            <a:t>Icebreaking</a:t>
          </a:r>
          <a:endParaRPr lang="de-DE" sz="900" b="1" kern="1200" dirty="0"/>
        </a:p>
      </dsp:txBody>
      <dsp:txXfrm rot="-5400000">
        <a:off x="-24463" y="1652712"/>
        <a:ext cx="930107" cy="398617"/>
      </dsp:txXfrm>
    </dsp:sp>
    <dsp:sp modelId="{CC317373-A397-449B-86A8-37B9D46229D7}">
      <dsp:nvSpPr>
        <dsp:cNvPr id="0" name=""/>
        <dsp:cNvSpPr/>
      </dsp:nvSpPr>
      <dsp:spPr>
        <a:xfrm rot="5400000">
          <a:off x="1965569" y="127730"/>
          <a:ext cx="863670" cy="29835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E983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icebreaking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activitites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group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building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kern="1200" dirty="0" smtClean="0">
              <a:solidFill>
                <a:srgbClr val="616365"/>
              </a:solidFill>
            </a:rPr>
            <a:t>raising awareness for conditions of international exchange</a:t>
          </a:r>
          <a:endParaRPr lang="de-DE" sz="1100" b="0" kern="1200" dirty="0">
            <a:solidFill>
              <a:srgbClr val="616365"/>
            </a:solidFill>
          </a:endParaRPr>
        </a:p>
      </dsp:txBody>
      <dsp:txXfrm rot="-5400000">
        <a:off x="905643" y="1229818"/>
        <a:ext cx="2941363" cy="779348"/>
      </dsp:txXfrm>
    </dsp:sp>
    <dsp:sp modelId="{9D589059-FB7E-464B-AF4F-39FD41A6E940}">
      <dsp:nvSpPr>
        <dsp:cNvPr id="0" name=""/>
        <dsp:cNvSpPr/>
      </dsp:nvSpPr>
      <dsp:spPr>
        <a:xfrm rot="5400000">
          <a:off x="-223772" y="2620012"/>
          <a:ext cx="1328724" cy="930107"/>
        </a:xfrm>
        <a:prstGeom prst="chevron">
          <a:avLst/>
        </a:prstGeom>
        <a:solidFill>
          <a:srgbClr val="C50084"/>
        </a:solidFill>
        <a:ln w="12700" cap="flat" cmpd="sng" algn="ctr">
          <a:solidFill>
            <a:srgbClr val="C5008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/>
            <a:t>3. </a:t>
          </a:r>
          <a:r>
            <a:rPr lang="de-DE" sz="900" b="1" kern="1200" dirty="0" err="1" smtClean="0"/>
            <a:t>Collaboration</a:t>
          </a:r>
          <a:endParaRPr lang="de-DE" sz="900" b="1" kern="1200" dirty="0"/>
        </a:p>
      </dsp:txBody>
      <dsp:txXfrm rot="-5400000">
        <a:off x="-24463" y="2885758"/>
        <a:ext cx="930107" cy="398617"/>
      </dsp:txXfrm>
    </dsp:sp>
    <dsp:sp modelId="{805F1F1E-C651-41B8-BEAE-342359FCDD83}">
      <dsp:nvSpPr>
        <dsp:cNvPr id="0" name=""/>
        <dsp:cNvSpPr/>
      </dsp:nvSpPr>
      <dsp:spPr>
        <a:xfrm rot="5400000">
          <a:off x="1909690" y="1360776"/>
          <a:ext cx="975429" cy="29835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5008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collaborative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writing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collaborative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research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smtClean="0">
              <a:solidFill>
                <a:srgbClr val="616365"/>
              </a:solidFill>
            </a:rPr>
            <a:t>international/</a:t>
          </a:r>
          <a:r>
            <a:rPr lang="de-DE" sz="1100" b="0" kern="1200" dirty="0" err="1" smtClean="0">
              <a:solidFill>
                <a:srgbClr val="616365"/>
              </a:solidFill>
            </a:rPr>
            <a:t>intercultural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comparison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err="1" smtClean="0">
              <a:solidFill>
                <a:srgbClr val="616365"/>
              </a:solidFill>
            </a:rPr>
            <a:t>media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production</a:t>
          </a:r>
          <a:endParaRPr lang="de-DE" sz="1100" b="0" kern="1200" dirty="0">
            <a:solidFill>
              <a:srgbClr val="616365"/>
            </a:solidFill>
          </a:endParaRPr>
        </a:p>
      </dsp:txBody>
      <dsp:txXfrm rot="-5400000">
        <a:off x="905643" y="2412441"/>
        <a:ext cx="2935907" cy="880195"/>
      </dsp:txXfrm>
    </dsp:sp>
    <dsp:sp modelId="{2A7AE2E6-BD1F-4740-A082-89F4CB7C3E02}">
      <dsp:nvSpPr>
        <dsp:cNvPr id="0" name=""/>
        <dsp:cNvSpPr/>
      </dsp:nvSpPr>
      <dsp:spPr>
        <a:xfrm rot="5400000">
          <a:off x="-223772" y="3797178"/>
          <a:ext cx="1328724" cy="930107"/>
        </a:xfrm>
        <a:prstGeom prst="chevron">
          <a:avLst/>
        </a:prstGeom>
        <a:solidFill>
          <a:srgbClr val="722EA5"/>
        </a:solidFill>
        <a:ln w="12700" cap="flat" cmpd="sng" algn="ctr">
          <a:solidFill>
            <a:srgbClr val="722EA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/>
            <a:t>4. </a:t>
          </a:r>
          <a:r>
            <a:rPr lang="de-DE" sz="900" b="1" kern="1200" dirty="0" err="1" smtClean="0"/>
            <a:t>Reflection</a:t>
          </a:r>
          <a:endParaRPr lang="de-DE" sz="900" b="1" kern="1200" dirty="0"/>
        </a:p>
      </dsp:txBody>
      <dsp:txXfrm rot="-5400000">
        <a:off x="-24463" y="4062924"/>
        <a:ext cx="930107" cy="398617"/>
      </dsp:txXfrm>
    </dsp:sp>
    <dsp:sp modelId="{F7ABB5AF-D26F-4D6A-9439-CF25146CC20A}">
      <dsp:nvSpPr>
        <dsp:cNvPr id="0" name=""/>
        <dsp:cNvSpPr/>
      </dsp:nvSpPr>
      <dsp:spPr>
        <a:xfrm rot="5400000">
          <a:off x="1965569" y="2537943"/>
          <a:ext cx="863670" cy="29835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722EA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smtClean="0">
              <a:solidFill>
                <a:srgbClr val="616365"/>
              </a:solidFill>
            </a:rPr>
            <a:t>on international </a:t>
          </a:r>
          <a:r>
            <a:rPr lang="de-DE" sz="1100" b="0" kern="1200" dirty="0" err="1" smtClean="0">
              <a:solidFill>
                <a:srgbClr val="616365"/>
              </a:solidFill>
            </a:rPr>
            <a:t>collaboration</a:t>
          </a:r>
          <a:endParaRPr lang="de-DE" sz="1100" b="0" kern="1200" dirty="0">
            <a:solidFill>
              <a:srgbClr val="61636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100" b="0" kern="1200" dirty="0" smtClean="0">
              <a:solidFill>
                <a:srgbClr val="616365"/>
              </a:solidFill>
            </a:rPr>
            <a:t>on </a:t>
          </a:r>
          <a:r>
            <a:rPr lang="de-DE" sz="1100" b="0" kern="1200" dirty="0" err="1" smtClean="0">
              <a:solidFill>
                <a:srgbClr val="616365"/>
              </a:solidFill>
            </a:rPr>
            <a:t>virtual</a:t>
          </a:r>
          <a:r>
            <a:rPr lang="de-DE" sz="1100" b="0" kern="1200" dirty="0" smtClean="0">
              <a:solidFill>
                <a:srgbClr val="616365"/>
              </a:solidFill>
            </a:rPr>
            <a:t> </a:t>
          </a:r>
          <a:r>
            <a:rPr lang="de-DE" sz="1100" b="0" kern="1200" dirty="0" err="1" smtClean="0">
              <a:solidFill>
                <a:srgbClr val="616365"/>
              </a:solidFill>
            </a:rPr>
            <a:t>collaboration</a:t>
          </a:r>
          <a:endParaRPr lang="de-DE" sz="1100" b="0" kern="1200" dirty="0">
            <a:solidFill>
              <a:srgbClr val="616365"/>
            </a:solidFill>
          </a:endParaRPr>
        </a:p>
      </dsp:txBody>
      <dsp:txXfrm rot="-5400000">
        <a:off x="905643" y="3640031"/>
        <a:ext cx="2941363" cy="779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7E08E-4E5E-470D-84B3-2B1A5E4BCB35}" type="datetimeFigureOut">
              <a:rPr lang="de-DE" smtClean="0"/>
              <a:t>15.08.2022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44FA4-16A6-4201-834B-6B3DE21113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575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6E1C8-1E02-4789-AAF3-FB7E831A2E8A}" type="datetimeFigureOut">
              <a:rPr lang="de-DE" smtClean="0"/>
              <a:t>15.08.2022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27375" y="849313"/>
            <a:ext cx="36718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E826D-D1C8-4EEF-91F1-CB337BB6AE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3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48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30000" y="331201"/>
            <a:ext cx="6858000" cy="46128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400" b="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Inhalt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0000" y="1332000"/>
            <a:ext cx="6858000" cy="30495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 smtClean="0"/>
              <a:t>Inhalt des Untertitelmasters durch Klicken</a:t>
            </a:r>
            <a:br>
              <a:rPr lang="de-DE" dirty="0" smtClean="0"/>
            </a:br>
            <a:endParaRPr lang="de-DE" dirty="0" smtClean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 smtClean="0"/>
              <a:t>Inhalt des Untertitelmasters durch Klicken</a:t>
            </a:r>
            <a:br>
              <a:rPr lang="de-DE" dirty="0" smtClean="0"/>
            </a:br>
            <a:endParaRPr lang="de-DE" dirty="0" smtClean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 smtClean="0"/>
              <a:t>Inhalt des Untertitelmasters durch Klicken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dirty="0" smtClean="0"/>
          </a:p>
          <a:p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44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79656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00" y="1332000"/>
            <a:ext cx="7886700" cy="364386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1200"/>
              </a:lnSpc>
              <a:buFont typeface="Arial" panose="020B0604020202020204" pitchFamily="34" charset="0"/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75225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30000" y="0"/>
            <a:ext cx="8532000" cy="45792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630000" y="4712400"/>
            <a:ext cx="7074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71690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und 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68988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8650" y="1332000"/>
            <a:ext cx="3887788" cy="3689580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ts val="2100"/>
              </a:lnSpc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/>
          </p:nvPr>
        </p:nvSpPr>
        <p:spPr>
          <a:xfrm>
            <a:off x="4676400" y="1350000"/>
            <a:ext cx="3812692" cy="25416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4269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k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31200"/>
            <a:ext cx="7233602" cy="880380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2160"/>
              </a:lnSpc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628650" y="1652588"/>
            <a:ext cx="7235825" cy="32702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86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31200"/>
            <a:ext cx="7886700" cy="769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628650" y="1332000"/>
            <a:ext cx="7799388" cy="35591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385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468" y="4848109"/>
            <a:ext cx="1444004" cy="86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  <p:sldLayoutId id="2147483670" r:id="rId5"/>
    <p:sldLayoutId id="2147483668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138" userDrawn="1">
          <p15:clr>
            <a:srgbClr val="F26B43"/>
          </p15:clr>
        </p15:guide>
        <p15:guide id="4" pos="47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h-bielefeld.de/en/digitalmobil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030002957"/>
              </p:ext>
            </p:extLst>
          </p:nvPr>
        </p:nvGraphicFramePr>
        <p:xfrm>
          <a:off x="4193148" y="231653"/>
          <a:ext cx="3913632" cy="4937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30978" y="231653"/>
            <a:ext cx="316416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400" dirty="0" smtClean="0">
                <a:solidFill>
                  <a:srgbClr val="009BBB"/>
                </a:solidFill>
                <a:latin typeface="+mj-lt"/>
                <a:ea typeface="+mj-ea"/>
                <a:cs typeface="+mj-cs"/>
              </a:rPr>
              <a:t>Virtual Exchange</a:t>
            </a:r>
            <a:br>
              <a:rPr lang="de-DE" sz="2400" dirty="0" smtClean="0">
                <a:solidFill>
                  <a:srgbClr val="009BBB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rgbClr val="009BBB"/>
                </a:solidFill>
                <a:latin typeface="+mj-lt"/>
                <a:ea typeface="+mj-ea"/>
                <a:cs typeface="+mj-cs"/>
              </a:rPr>
              <a:t>Model</a:t>
            </a:r>
            <a:endParaRPr lang="de-DE" sz="2400" dirty="0">
              <a:solidFill>
                <a:srgbClr val="009BB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30978" y="4091521"/>
            <a:ext cx="2468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800" dirty="0">
                <a:solidFill>
                  <a:srgbClr val="616365"/>
                </a:solidFill>
              </a:rPr>
              <a:t>This graphic was created by </a:t>
            </a:r>
            <a:r>
              <a:rPr lang="de-DE" sz="800" dirty="0" smtClean="0">
                <a:solidFill>
                  <a:srgbClr val="616365"/>
                </a:solidFill>
              </a:rPr>
              <a:t>Maximilian </a:t>
            </a:r>
            <a:r>
              <a:rPr lang="de-DE" sz="800" dirty="0" smtClean="0">
                <a:solidFill>
                  <a:srgbClr val="616365"/>
                </a:solidFill>
              </a:rPr>
              <a:t>Köster und Vicky Großkreuz / </a:t>
            </a:r>
            <a:r>
              <a:rPr lang="de-DE" sz="800" dirty="0" smtClean="0">
                <a:solidFill>
                  <a:srgbClr val="616365"/>
                </a:solidFill>
                <a:hlinkClick r:id="rId8"/>
              </a:rPr>
              <a:t>Digital Mobil @ FH Bielefeld</a:t>
            </a:r>
            <a:r>
              <a:rPr lang="de-DE" sz="800" dirty="0" smtClean="0">
                <a:solidFill>
                  <a:srgbClr val="616365"/>
                </a:solidFill>
              </a:rPr>
              <a:t>. </a:t>
            </a:r>
            <a:r>
              <a:rPr lang="de-DE" sz="800" dirty="0" err="1" smtClean="0">
                <a:solidFill>
                  <a:srgbClr val="616365"/>
                </a:solidFill>
              </a:rPr>
              <a:t>It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is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licensed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under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smtClean="0">
                <a:solidFill>
                  <a:srgbClr val="616365"/>
                </a:solidFill>
                <a:hlinkClick r:id="rId9"/>
              </a:rPr>
              <a:t>CC </a:t>
            </a:r>
            <a:r>
              <a:rPr lang="de-DE" sz="800" dirty="0" smtClean="0">
                <a:solidFill>
                  <a:srgbClr val="616365"/>
                </a:solidFill>
                <a:hlinkClick r:id="rId9"/>
              </a:rPr>
              <a:t>BY-SA 4.0</a:t>
            </a:r>
            <a:r>
              <a:rPr lang="de-DE" sz="800" dirty="0" smtClean="0">
                <a:solidFill>
                  <a:srgbClr val="616365"/>
                </a:solidFill>
              </a:rPr>
              <a:t>. Digital Mobil @ FH Bielefeld </a:t>
            </a:r>
            <a:r>
              <a:rPr lang="de-DE" sz="800" dirty="0" err="1" smtClean="0">
                <a:solidFill>
                  <a:srgbClr val="616365"/>
                </a:solidFill>
              </a:rPr>
              <a:t>is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funded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by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the</a:t>
            </a:r>
            <a:r>
              <a:rPr lang="de-DE" sz="800" dirty="0" smtClean="0">
                <a:solidFill>
                  <a:srgbClr val="616365"/>
                </a:solidFill>
              </a:rPr>
              <a:t> German Academic Exchange Service </a:t>
            </a:r>
            <a:r>
              <a:rPr lang="de-DE" sz="800" dirty="0" smtClean="0">
                <a:solidFill>
                  <a:srgbClr val="616365"/>
                </a:solidFill>
              </a:rPr>
              <a:t>(DAAD) </a:t>
            </a:r>
            <a:r>
              <a:rPr lang="de-DE" sz="800" dirty="0" err="1" smtClean="0">
                <a:solidFill>
                  <a:srgbClr val="616365"/>
                </a:solidFill>
              </a:rPr>
              <a:t>and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the</a:t>
            </a:r>
            <a:r>
              <a:rPr lang="de-DE" sz="800" dirty="0" smtClean="0">
                <a:solidFill>
                  <a:srgbClr val="616365"/>
                </a:solidFill>
              </a:rPr>
              <a:t> Federal </a:t>
            </a:r>
            <a:r>
              <a:rPr lang="de-DE" sz="800" dirty="0" err="1" smtClean="0">
                <a:solidFill>
                  <a:srgbClr val="616365"/>
                </a:solidFill>
              </a:rPr>
              <a:t>Ministry</a:t>
            </a:r>
            <a:r>
              <a:rPr lang="de-DE" sz="800" dirty="0" smtClean="0">
                <a:solidFill>
                  <a:srgbClr val="616365"/>
                </a:solidFill>
              </a:rPr>
              <a:t> </a:t>
            </a:r>
            <a:r>
              <a:rPr lang="de-DE" sz="800" dirty="0" err="1" smtClean="0">
                <a:solidFill>
                  <a:srgbClr val="616365"/>
                </a:solidFill>
              </a:rPr>
              <a:t>for</a:t>
            </a:r>
            <a:r>
              <a:rPr lang="de-DE" sz="800" dirty="0" smtClean="0">
                <a:solidFill>
                  <a:srgbClr val="616365"/>
                </a:solidFill>
              </a:rPr>
              <a:t> Education </a:t>
            </a:r>
            <a:r>
              <a:rPr lang="de-DE" sz="800" dirty="0" err="1" smtClean="0">
                <a:solidFill>
                  <a:srgbClr val="616365"/>
                </a:solidFill>
              </a:rPr>
              <a:t>and</a:t>
            </a:r>
            <a:r>
              <a:rPr lang="de-DE" sz="800" dirty="0" smtClean="0">
                <a:solidFill>
                  <a:srgbClr val="616365"/>
                </a:solidFill>
              </a:rPr>
              <a:t> Research (BMBF</a:t>
            </a:r>
            <a:r>
              <a:rPr lang="de-DE" sz="800" dirty="0" smtClean="0">
                <a:solidFill>
                  <a:srgbClr val="616365"/>
                </a:solidFill>
              </a:rPr>
              <a:t>).</a:t>
            </a:r>
            <a:endParaRPr lang="de-DE" sz="500" dirty="0"/>
          </a:p>
        </p:txBody>
      </p:sp>
    </p:spTree>
    <p:extLst>
      <p:ext uri="{BB962C8B-B14F-4D97-AF65-F5344CB8AC3E}">
        <p14:creationId xmlns:p14="http://schemas.microsoft.com/office/powerpoint/2010/main" val="3829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H_Inhaltsseit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107</Words>
  <Application>Microsoft Office PowerPoint</Application>
  <PresentationFormat>Bildschirmpräsentation (16:10)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FH_Inhaltsseiten</vt:lpstr>
      <vt:lpstr>PowerPoint-Präsentation</vt:lpstr>
    </vt:vector>
  </TitlesOfParts>
  <Company>Fachhochschule Bielefeld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Fachhoschule Bielefeld</dc:title>
  <dc:creator>mstuckmann2</dc:creator>
  <cp:lastModifiedBy>Maximilian Köster</cp:lastModifiedBy>
  <cp:revision>312</cp:revision>
  <cp:lastPrinted>2019-02-07T13:03:51Z</cp:lastPrinted>
  <dcterms:created xsi:type="dcterms:W3CDTF">2018-07-20T07:41:11Z</dcterms:created>
  <dcterms:modified xsi:type="dcterms:W3CDTF">2022-08-15T14:55:50Z</dcterms:modified>
</cp:coreProperties>
</file>