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327" r:id="rId2"/>
    <p:sldId id="376" r:id="rId3"/>
    <p:sldId id="354" r:id="rId4"/>
    <p:sldId id="355" r:id="rId5"/>
    <p:sldId id="349" r:id="rId6"/>
    <p:sldId id="375" r:id="rId7"/>
    <p:sldId id="352" r:id="rId8"/>
    <p:sldId id="351" r:id="rId9"/>
    <p:sldId id="373" r:id="rId10"/>
    <p:sldId id="370" r:id="rId11"/>
    <p:sldId id="372" r:id="rId12"/>
    <p:sldId id="374" r:id="rId13"/>
    <p:sldId id="379" r:id="rId14"/>
    <p:sldId id="383" r:id="rId15"/>
    <p:sldId id="377" r:id="rId16"/>
    <p:sldId id="380" r:id="rId17"/>
    <p:sldId id="378" r:id="rId18"/>
    <p:sldId id="385" r:id="rId19"/>
  </p:sldIdLst>
  <p:sldSz cx="9144000" cy="6858000" type="screen4x3"/>
  <p:notesSz cx="6797675" cy="9928225"/>
  <p:custDataLst>
    <p:tags r:id="rId22"/>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85" autoAdjust="0"/>
    <p:restoredTop sz="72662" autoAdjust="0"/>
  </p:normalViewPr>
  <p:slideViewPr>
    <p:cSldViewPr>
      <p:cViewPr varScale="1">
        <p:scale>
          <a:sx n="62" d="100"/>
          <a:sy n="62" d="100"/>
        </p:scale>
        <p:origin x="-1632" y="-78"/>
      </p:cViewPr>
      <p:guideLst>
        <p:guide orient="horz" pos="2160"/>
        <p:guide pos="2880"/>
      </p:guideLst>
    </p:cSldViewPr>
  </p:slideViewPr>
  <p:outlineViewPr>
    <p:cViewPr>
      <p:scale>
        <a:sx n="33" d="100"/>
        <a:sy n="33" d="100"/>
      </p:scale>
      <p:origin x="45" y="4173"/>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diagrams/_rels/data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png"/></Relationships>
</file>

<file path=ppt/diagrams/_rels/data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 Id="rId4" Type="http://schemas.openxmlformats.org/officeDocument/2006/relationships/image" Target="../media/image13.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 Id="rId4" Type="http://schemas.openxmlformats.org/officeDocument/2006/relationships/image" Target="../media/image1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BB3044-B63B-497B-812F-0CEC6B28F9C3}" type="doc">
      <dgm:prSet loTypeId="urn:microsoft.com/office/officeart/2008/layout/CaptionedPictures" loCatId="picture" qsTypeId="urn:microsoft.com/office/officeart/2005/8/quickstyle/simple1" qsCatId="simple" csTypeId="urn:microsoft.com/office/officeart/2005/8/colors/accent1_2" csCatId="accent1" phldr="1"/>
      <dgm:spPr/>
      <dgm:t>
        <a:bodyPr/>
        <a:lstStyle/>
        <a:p>
          <a:endParaRPr lang="de-DE"/>
        </a:p>
      </dgm:t>
    </dgm:pt>
    <dgm:pt modelId="{F6F51496-C8CD-4876-BB1B-74C6A7643C0F}">
      <dgm:prSet/>
      <dgm:spPr/>
      <dgm:t>
        <a:bodyPr/>
        <a:lstStyle/>
        <a:p>
          <a:r>
            <a:rPr lang="de-DE" smtClean="0"/>
            <a:t>LHEP </a:t>
          </a:r>
          <a:r>
            <a:rPr lang="de-DE" dirty="0" smtClean="0"/>
            <a:t>NRW</a:t>
          </a:r>
          <a:endParaRPr lang="de-DE" dirty="0"/>
        </a:p>
      </dgm:t>
    </dgm:pt>
    <dgm:pt modelId="{F4669451-B781-4891-BA55-FA8E712BCFEC}" type="parTrans" cxnId="{8ADFAF39-61C0-4278-B5CD-BB10B9AA9750}">
      <dgm:prSet/>
      <dgm:spPr/>
      <dgm:t>
        <a:bodyPr/>
        <a:lstStyle/>
        <a:p>
          <a:endParaRPr lang="de-DE"/>
        </a:p>
      </dgm:t>
    </dgm:pt>
    <dgm:pt modelId="{7DDE09D8-2063-43D7-A7EA-37AFC8AEFB45}" type="sibTrans" cxnId="{8ADFAF39-61C0-4278-B5CD-BB10B9AA9750}">
      <dgm:prSet/>
      <dgm:spPr>
        <a:ln>
          <a:solidFill>
            <a:schemeClr val="tx1"/>
          </a:solidFill>
        </a:ln>
      </dgm:spPr>
      <dgm:t>
        <a:bodyPr/>
        <a:lstStyle/>
        <a:p>
          <a:endParaRPr lang="de-DE"/>
        </a:p>
      </dgm:t>
    </dgm:pt>
    <dgm:pt modelId="{86B2029D-5C9D-42F2-A599-1D6DD016DE99}">
      <dgm:prSet phldrT="[Text]"/>
      <dgm:spPr/>
      <dgm:t>
        <a:bodyPr/>
        <a:lstStyle/>
        <a:p>
          <a:r>
            <a:rPr lang="de-DE" dirty="0" smtClean="0"/>
            <a:t>Kompetenzentwicklung</a:t>
          </a:r>
          <a:endParaRPr lang="de-DE" dirty="0"/>
        </a:p>
      </dgm:t>
    </dgm:pt>
    <dgm:pt modelId="{90680011-7C19-4245-BD80-0AB4485ED336}" type="sibTrans" cxnId="{C0656E08-A435-403D-876E-6AA95E2711BF}">
      <dgm:prSet/>
      <dgm:spPr/>
      <dgm:t>
        <a:bodyPr/>
        <a:lstStyle/>
        <a:p>
          <a:endParaRPr lang="de-DE"/>
        </a:p>
      </dgm:t>
    </dgm:pt>
    <dgm:pt modelId="{7A965816-8BD6-43C7-8638-5AB9392BF82A}" type="parTrans" cxnId="{C0656E08-A435-403D-876E-6AA95E2711BF}">
      <dgm:prSet/>
      <dgm:spPr/>
      <dgm:t>
        <a:bodyPr/>
        <a:lstStyle/>
        <a:p>
          <a:endParaRPr lang="de-DE"/>
        </a:p>
      </dgm:t>
    </dgm:pt>
    <dgm:pt modelId="{356E445D-ACA7-4DCC-B0EC-6A8282378302}" type="pres">
      <dgm:prSet presAssocID="{94BB3044-B63B-497B-812F-0CEC6B28F9C3}" presName="Name0" presStyleCnt="0">
        <dgm:presLayoutVars>
          <dgm:chMax/>
          <dgm:chPref/>
          <dgm:dir/>
        </dgm:presLayoutVars>
      </dgm:prSet>
      <dgm:spPr/>
      <dgm:t>
        <a:bodyPr/>
        <a:lstStyle/>
        <a:p>
          <a:endParaRPr lang="de-DE"/>
        </a:p>
      </dgm:t>
    </dgm:pt>
    <dgm:pt modelId="{09D30862-AF93-440B-8FE6-CDB59D8DBEEC}" type="pres">
      <dgm:prSet presAssocID="{F6F51496-C8CD-4876-BB1B-74C6A7643C0F}" presName="composite" presStyleCnt="0">
        <dgm:presLayoutVars>
          <dgm:chMax val="1"/>
          <dgm:chPref val="1"/>
        </dgm:presLayoutVars>
      </dgm:prSet>
      <dgm:spPr/>
    </dgm:pt>
    <dgm:pt modelId="{960135C8-93AC-4AB9-A04F-B5BA29364CF0}" type="pres">
      <dgm:prSet presAssocID="{F6F51496-C8CD-4876-BB1B-74C6A7643C0F}" presName="Accent" presStyleLbl="trAlignAcc1" presStyleIdx="0" presStyleCnt="2">
        <dgm:presLayoutVars>
          <dgm:chMax val="0"/>
          <dgm:chPref val="0"/>
        </dgm:presLayoutVars>
      </dgm:prSet>
      <dgm:spPr/>
    </dgm:pt>
    <dgm:pt modelId="{07A86FBD-5786-4B98-8076-04D4F8DC497B}" type="pres">
      <dgm:prSet presAssocID="{F6F51496-C8CD-4876-BB1B-74C6A7643C0F}" presName="Image" presStyleLbl="alignImgPlace1" presStyleIdx="0" presStyleCnt="2">
        <dgm:presLayoutVars>
          <dgm:chMax val="0"/>
          <dgm:chPref val="0"/>
        </dgm:presLayoutVars>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21000" b="-21000"/>
          </a:stretch>
        </a:blipFill>
      </dgm:spPr>
    </dgm:pt>
    <dgm:pt modelId="{72257342-59EA-4751-8235-6F38868DAA18}" type="pres">
      <dgm:prSet presAssocID="{F6F51496-C8CD-4876-BB1B-74C6A7643C0F}" presName="ChildComposite" presStyleCnt="0"/>
      <dgm:spPr/>
    </dgm:pt>
    <dgm:pt modelId="{E4D464B1-7FCB-4EB6-87EF-65396A1BA227}" type="pres">
      <dgm:prSet presAssocID="{F6F51496-C8CD-4876-BB1B-74C6A7643C0F}" presName="Child" presStyleLbl="node1" presStyleIdx="0" presStyleCnt="0">
        <dgm:presLayoutVars>
          <dgm:chMax val="0"/>
          <dgm:chPref val="0"/>
          <dgm:bulletEnabled val="1"/>
        </dgm:presLayoutVars>
      </dgm:prSet>
      <dgm:spPr/>
    </dgm:pt>
    <dgm:pt modelId="{94EB4A9E-E5D5-44BE-88B7-DF2561517795}" type="pres">
      <dgm:prSet presAssocID="{F6F51496-C8CD-4876-BB1B-74C6A7643C0F}" presName="Parent" presStyleLbl="revTx" presStyleIdx="0" presStyleCnt="2">
        <dgm:presLayoutVars>
          <dgm:chMax val="1"/>
          <dgm:chPref val="0"/>
          <dgm:bulletEnabled val="1"/>
        </dgm:presLayoutVars>
      </dgm:prSet>
      <dgm:spPr/>
      <dgm:t>
        <a:bodyPr/>
        <a:lstStyle/>
        <a:p>
          <a:endParaRPr lang="de-DE"/>
        </a:p>
      </dgm:t>
    </dgm:pt>
    <dgm:pt modelId="{3E31420B-A31C-408A-BD9F-0FE3F2836441}" type="pres">
      <dgm:prSet presAssocID="{7DDE09D8-2063-43D7-A7EA-37AFC8AEFB45}" presName="sibTrans" presStyleCnt="0"/>
      <dgm:spPr/>
    </dgm:pt>
    <dgm:pt modelId="{5843B17F-6995-4803-B656-A645AB618B13}" type="pres">
      <dgm:prSet presAssocID="{86B2029D-5C9D-42F2-A599-1D6DD016DE99}" presName="composite" presStyleCnt="0">
        <dgm:presLayoutVars>
          <dgm:chMax val="1"/>
          <dgm:chPref val="1"/>
        </dgm:presLayoutVars>
      </dgm:prSet>
      <dgm:spPr/>
    </dgm:pt>
    <dgm:pt modelId="{A7B300BF-E3EF-4D7C-A4FA-5506E3888C11}" type="pres">
      <dgm:prSet presAssocID="{86B2029D-5C9D-42F2-A599-1D6DD016DE99}" presName="Accent" presStyleLbl="trAlignAcc1" presStyleIdx="1" presStyleCnt="2">
        <dgm:presLayoutVars>
          <dgm:chMax val="0"/>
          <dgm:chPref val="0"/>
        </dgm:presLayoutVars>
      </dgm:prSet>
      <dgm:spPr/>
    </dgm:pt>
    <dgm:pt modelId="{A2C91D74-866F-4242-ACDB-A305F7AB92F9}" type="pres">
      <dgm:prSet presAssocID="{86B2029D-5C9D-42F2-A599-1D6DD016DE99}" presName="Image" presStyleLbl="alignImgPlace1" presStyleIdx="1" presStyleCnt="2">
        <dgm:presLayoutVars>
          <dgm:chMax val="0"/>
          <dgm:chPref val="0"/>
        </dgm:presLayoutVars>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pt>
    <dgm:pt modelId="{71CADF02-0A9B-43C5-AE91-27C8E5C4834A}" type="pres">
      <dgm:prSet presAssocID="{86B2029D-5C9D-42F2-A599-1D6DD016DE99}" presName="ChildComposite" presStyleCnt="0"/>
      <dgm:spPr/>
    </dgm:pt>
    <dgm:pt modelId="{4EDC044B-D91C-4627-AEDD-09DEC8745421}" type="pres">
      <dgm:prSet presAssocID="{86B2029D-5C9D-42F2-A599-1D6DD016DE99}" presName="Child" presStyleLbl="node1" presStyleIdx="0" presStyleCnt="0">
        <dgm:presLayoutVars>
          <dgm:chMax val="0"/>
          <dgm:chPref val="0"/>
          <dgm:bulletEnabled val="1"/>
        </dgm:presLayoutVars>
      </dgm:prSet>
      <dgm:spPr/>
    </dgm:pt>
    <dgm:pt modelId="{B15C202D-A476-4C7D-8A29-8D10AC509B1C}" type="pres">
      <dgm:prSet presAssocID="{86B2029D-5C9D-42F2-A599-1D6DD016DE99}" presName="Parent" presStyleLbl="revTx" presStyleIdx="1" presStyleCnt="2">
        <dgm:presLayoutVars>
          <dgm:chMax val="1"/>
          <dgm:chPref val="0"/>
          <dgm:bulletEnabled val="1"/>
        </dgm:presLayoutVars>
      </dgm:prSet>
      <dgm:spPr/>
      <dgm:t>
        <a:bodyPr/>
        <a:lstStyle/>
        <a:p>
          <a:endParaRPr lang="de-DE"/>
        </a:p>
      </dgm:t>
    </dgm:pt>
  </dgm:ptLst>
  <dgm:cxnLst>
    <dgm:cxn modelId="{8ADFAF39-61C0-4278-B5CD-BB10B9AA9750}" srcId="{94BB3044-B63B-497B-812F-0CEC6B28F9C3}" destId="{F6F51496-C8CD-4876-BB1B-74C6A7643C0F}" srcOrd="0" destOrd="0" parTransId="{F4669451-B781-4891-BA55-FA8E712BCFEC}" sibTransId="{7DDE09D8-2063-43D7-A7EA-37AFC8AEFB45}"/>
    <dgm:cxn modelId="{74DD7FB4-9205-43E7-9EE1-FFD03BA49943}" type="presOf" srcId="{F6F51496-C8CD-4876-BB1B-74C6A7643C0F}" destId="{94EB4A9E-E5D5-44BE-88B7-DF2561517795}" srcOrd="0" destOrd="0" presId="urn:microsoft.com/office/officeart/2008/layout/CaptionedPictures"/>
    <dgm:cxn modelId="{3A34D692-A504-413F-95E7-820BDA9B0934}" type="presOf" srcId="{94BB3044-B63B-497B-812F-0CEC6B28F9C3}" destId="{356E445D-ACA7-4DCC-B0EC-6A8282378302}" srcOrd="0" destOrd="0" presId="urn:microsoft.com/office/officeart/2008/layout/CaptionedPictures"/>
    <dgm:cxn modelId="{DDC70087-D2AC-4E2F-8C2F-F8139FE4156E}" type="presOf" srcId="{86B2029D-5C9D-42F2-A599-1D6DD016DE99}" destId="{B15C202D-A476-4C7D-8A29-8D10AC509B1C}" srcOrd="0" destOrd="0" presId="urn:microsoft.com/office/officeart/2008/layout/CaptionedPictures"/>
    <dgm:cxn modelId="{C0656E08-A435-403D-876E-6AA95E2711BF}" srcId="{94BB3044-B63B-497B-812F-0CEC6B28F9C3}" destId="{86B2029D-5C9D-42F2-A599-1D6DD016DE99}" srcOrd="1" destOrd="0" parTransId="{7A965816-8BD6-43C7-8638-5AB9392BF82A}" sibTransId="{90680011-7C19-4245-BD80-0AB4485ED336}"/>
    <dgm:cxn modelId="{F46124EF-7F44-4BEA-9107-C597E0BBF739}" type="presParOf" srcId="{356E445D-ACA7-4DCC-B0EC-6A8282378302}" destId="{09D30862-AF93-440B-8FE6-CDB59D8DBEEC}" srcOrd="0" destOrd="0" presId="urn:microsoft.com/office/officeart/2008/layout/CaptionedPictures"/>
    <dgm:cxn modelId="{576DD9D9-0CE6-4971-9A06-AC6A7349313C}" type="presParOf" srcId="{09D30862-AF93-440B-8FE6-CDB59D8DBEEC}" destId="{960135C8-93AC-4AB9-A04F-B5BA29364CF0}" srcOrd="0" destOrd="0" presId="urn:microsoft.com/office/officeart/2008/layout/CaptionedPictures"/>
    <dgm:cxn modelId="{C743125D-3273-4DF7-9863-D1A279CA41CE}" type="presParOf" srcId="{09D30862-AF93-440B-8FE6-CDB59D8DBEEC}" destId="{07A86FBD-5786-4B98-8076-04D4F8DC497B}" srcOrd="1" destOrd="0" presId="urn:microsoft.com/office/officeart/2008/layout/CaptionedPictures"/>
    <dgm:cxn modelId="{D30E0176-CE91-432D-95A9-C8044194FE96}" type="presParOf" srcId="{09D30862-AF93-440B-8FE6-CDB59D8DBEEC}" destId="{72257342-59EA-4751-8235-6F38868DAA18}" srcOrd="2" destOrd="0" presId="urn:microsoft.com/office/officeart/2008/layout/CaptionedPictures"/>
    <dgm:cxn modelId="{7836D87F-337E-4B82-B8A4-CF0022AD304A}" type="presParOf" srcId="{72257342-59EA-4751-8235-6F38868DAA18}" destId="{E4D464B1-7FCB-4EB6-87EF-65396A1BA227}" srcOrd="0" destOrd="0" presId="urn:microsoft.com/office/officeart/2008/layout/CaptionedPictures"/>
    <dgm:cxn modelId="{574CE4B5-8942-4CCD-B4D6-82067A194C1C}" type="presParOf" srcId="{72257342-59EA-4751-8235-6F38868DAA18}" destId="{94EB4A9E-E5D5-44BE-88B7-DF2561517795}" srcOrd="1" destOrd="0" presId="urn:microsoft.com/office/officeart/2008/layout/CaptionedPictures"/>
    <dgm:cxn modelId="{B3A62C3C-E13B-4556-8055-EAE79AA02FA4}" type="presParOf" srcId="{356E445D-ACA7-4DCC-B0EC-6A8282378302}" destId="{3E31420B-A31C-408A-BD9F-0FE3F2836441}" srcOrd="1" destOrd="0" presId="urn:microsoft.com/office/officeart/2008/layout/CaptionedPictures"/>
    <dgm:cxn modelId="{3CEDC33D-140F-4EA5-8423-70AC3C2E35CD}" type="presParOf" srcId="{356E445D-ACA7-4DCC-B0EC-6A8282378302}" destId="{5843B17F-6995-4803-B656-A645AB618B13}" srcOrd="2" destOrd="0" presId="urn:microsoft.com/office/officeart/2008/layout/CaptionedPictures"/>
    <dgm:cxn modelId="{F8A97EDC-4021-46F7-9E39-0D5DA3DE68B3}" type="presParOf" srcId="{5843B17F-6995-4803-B656-A645AB618B13}" destId="{A7B300BF-E3EF-4D7C-A4FA-5506E3888C11}" srcOrd="0" destOrd="0" presId="urn:microsoft.com/office/officeart/2008/layout/CaptionedPictures"/>
    <dgm:cxn modelId="{F9F48617-2704-47DC-A082-3F184F61995F}" type="presParOf" srcId="{5843B17F-6995-4803-B656-A645AB618B13}" destId="{A2C91D74-866F-4242-ACDB-A305F7AB92F9}" srcOrd="1" destOrd="0" presId="urn:microsoft.com/office/officeart/2008/layout/CaptionedPictures"/>
    <dgm:cxn modelId="{C4D6447C-BCD2-4104-B6EB-9DE230EFD3B9}" type="presParOf" srcId="{5843B17F-6995-4803-B656-A645AB618B13}" destId="{71CADF02-0A9B-43C5-AE91-27C8E5C4834A}" srcOrd="2" destOrd="0" presId="urn:microsoft.com/office/officeart/2008/layout/CaptionedPictures"/>
    <dgm:cxn modelId="{47ECDE23-E7B7-42C6-8391-1E683E41E2BF}" type="presParOf" srcId="{71CADF02-0A9B-43C5-AE91-27C8E5C4834A}" destId="{4EDC044B-D91C-4627-AEDD-09DEC8745421}" srcOrd="0" destOrd="0" presId="urn:microsoft.com/office/officeart/2008/layout/CaptionedPictures"/>
    <dgm:cxn modelId="{C3405C52-902E-4330-973D-6AA967B09649}" type="presParOf" srcId="{71CADF02-0A9B-43C5-AE91-27C8E5C4834A}" destId="{B15C202D-A476-4C7D-8A29-8D10AC509B1C}" srcOrd="1" destOrd="0" presId="urn:microsoft.com/office/officeart/2008/layout/CaptionedPicture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63D517-CCBD-4DB3-A42D-AC2DF2227D1F}"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de-DE"/>
        </a:p>
      </dgm:t>
    </dgm:pt>
    <dgm:pt modelId="{2254CFD9-58DC-46D6-B4CF-3AD987B3E2C3}">
      <dgm:prSet phldrT="[Text]"/>
      <dgm:spPr/>
      <dgm:t>
        <a:bodyPr/>
        <a:lstStyle/>
        <a:p>
          <a:r>
            <a:rPr lang="de-DE" dirty="0" smtClean="0"/>
            <a:t>Basis-Modul (10AE)</a:t>
          </a:r>
          <a:endParaRPr lang="de-DE" dirty="0"/>
        </a:p>
      </dgm:t>
    </dgm:pt>
    <dgm:pt modelId="{BBD5728B-85BA-4F83-BFC8-830379B9C0F5}" type="parTrans" cxnId="{D6B4D24A-7E38-4D80-BEE9-B8CF3EB77F26}">
      <dgm:prSet/>
      <dgm:spPr/>
      <dgm:t>
        <a:bodyPr/>
        <a:lstStyle/>
        <a:p>
          <a:endParaRPr lang="de-DE"/>
        </a:p>
      </dgm:t>
    </dgm:pt>
    <dgm:pt modelId="{26B6CE9B-49B3-4D5B-A7CE-320448F6D721}" type="sibTrans" cxnId="{D6B4D24A-7E38-4D80-BEE9-B8CF3EB77F26}">
      <dgm:prSet/>
      <dgm:spPr/>
      <dgm:t>
        <a:bodyPr/>
        <a:lstStyle/>
        <a:p>
          <a:endParaRPr lang="de-DE"/>
        </a:p>
      </dgm:t>
    </dgm:pt>
    <dgm:pt modelId="{7C23B9AA-1F90-473A-8441-EBDCFFF7C731}">
      <dgm:prSet phldrT="[Text]"/>
      <dgm:spPr/>
      <dgm:t>
        <a:bodyPr/>
        <a:lstStyle/>
        <a:p>
          <a:r>
            <a:rPr lang="de-DE" dirty="0" smtClean="0"/>
            <a:t>Erweiterungsmodul (15-20AE)</a:t>
          </a:r>
          <a:endParaRPr lang="de-DE" dirty="0"/>
        </a:p>
      </dgm:t>
    </dgm:pt>
    <dgm:pt modelId="{0DD920C9-40A3-4F93-A4C5-F11E200EDB60}" type="parTrans" cxnId="{480689E0-D975-4FFB-8CED-BA39C358A825}">
      <dgm:prSet/>
      <dgm:spPr/>
      <dgm:t>
        <a:bodyPr/>
        <a:lstStyle/>
        <a:p>
          <a:endParaRPr lang="de-DE"/>
        </a:p>
      </dgm:t>
    </dgm:pt>
    <dgm:pt modelId="{76149D8F-59D0-4D3C-8610-48A761DE9EA4}" type="sibTrans" cxnId="{480689E0-D975-4FFB-8CED-BA39C358A825}">
      <dgm:prSet/>
      <dgm:spPr/>
      <dgm:t>
        <a:bodyPr/>
        <a:lstStyle/>
        <a:p>
          <a:endParaRPr lang="de-DE"/>
        </a:p>
      </dgm:t>
    </dgm:pt>
    <dgm:pt modelId="{83D104A5-6462-4E97-A353-386517739251}">
      <dgm:prSet phldrT="[Text]"/>
      <dgm:spPr/>
      <dgm:t>
        <a:bodyPr/>
        <a:lstStyle/>
        <a:p>
          <a:r>
            <a:rPr lang="de-DE" dirty="0" smtClean="0"/>
            <a:t>Vertiefungsmodul (40AE)</a:t>
          </a:r>
          <a:endParaRPr lang="de-DE" dirty="0"/>
        </a:p>
      </dgm:t>
    </dgm:pt>
    <dgm:pt modelId="{613DAF8A-26EB-4453-9E01-41FAB5F7B48E}" type="parTrans" cxnId="{747510F9-2AD3-4BAD-A435-848948042691}">
      <dgm:prSet/>
      <dgm:spPr/>
      <dgm:t>
        <a:bodyPr/>
        <a:lstStyle/>
        <a:p>
          <a:endParaRPr lang="de-DE"/>
        </a:p>
      </dgm:t>
    </dgm:pt>
    <dgm:pt modelId="{28B64684-6FA9-4946-987C-50955502699B}" type="sibTrans" cxnId="{747510F9-2AD3-4BAD-A435-848948042691}">
      <dgm:prSet/>
      <dgm:spPr/>
      <dgm:t>
        <a:bodyPr/>
        <a:lstStyle/>
        <a:p>
          <a:endParaRPr lang="de-DE"/>
        </a:p>
      </dgm:t>
    </dgm:pt>
    <dgm:pt modelId="{B8C69570-5DFF-444C-BD11-397B011AB7EC}">
      <dgm:prSet phldrT="[Text]"/>
      <dgm:spPr/>
      <dgm:t>
        <a:bodyPr/>
        <a:lstStyle/>
        <a:p>
          <a:pPr rtl="0"/>
          <a:r>
            <a:rPr lang="de-DE" dirty="0" smtClean="0">
              <a:solidFill>
                <a:schemeClr val="tx1"/>
              </a:solidFill>
              <a:effectLst/>
              <a:latin typeface="+mn-lt"/>
              <a:ea typeface="+mn-ea"/>
              <a:cs typeface="+mn-cs"/>
            </a:rPr>
            <a:t>Workshop „Mediendidaktische Grundlagen“</a:t>
          </a:r>
          <a:endParaRPr lang="de-DE" dirty="0"/>
        </a:p>
      </dgm:t>
    </dgm:pt>
    <dgm:pt modelId="{A87631A7-FAD3-4D1E-8FF9-7DB4265486D4}" type="parTrans" cxnId="{EEDDA2D7-1A2C-4CE1-85EE-8AFC0F8114CD}">
      <dgm:prSet/>
      <dgm:spPr/>
      <dgm:t>
        <a:bodyPr/>
        <a:lstStyle/>
        <a:p>
          <a:endParaRPr lang="de-DE"/>
        </a:p>
      </dgm:t>
    </dgm:pt>
    <dgm:pt modelId="{A3E8D4FF-A231-41F3-A604-07597F7B64E1}" type="sibTrans" cxnId="{EEDDA2D7-1A2C-4CE1-85EE-8AFC0F8114CD}">
      <dgm:prSet/>
      <dgm:spPr/>
      <dgm:t>
        <a:bodyPr/>
        <a:lstStyle/>
        <a:p>
          <a:endParaRPr lang="de-DE"/>
        </a:p>
      </dgm:t>
    </dgm:pt>
    <dgm:pt modelId="{FE9EDAB9-417E-4899-8A5A-6901A8936C40}">
      <dgm:prSet phldrT="[Text]"/>
      <dgm:spPr/>
      <dgm:t>
        <a:bodyPr/>
        <a:lstStyle/>
        <a:p>
          <a:r>
            <a:rPr lang="de-DE" dirty="0" smtClean="0">
              <a:solidFill>
                <a:schemeClr val="tx1"/>
              </a:solidFill>
              <a:effectLst/>
              <a:latin typeface="+mn-lt"/>
              <a:ea typeface="+mn-ea"/>
              <a:cs typeface="+mn-cs"/>
            </a:rPr>
            <a:t>Workshops aus dem Bereich :</a:t>
          </a:r>
          <a:endParaRPr lang="de-DE" dirty="0"/>
        </a:p>
      </dgm:t>
    </dgm:pt>
    <dgm:pt modelId="{081731E2-7961-45DD-8019-93BC4A714D78}" type="parTrans" cxnId="{0C0116CD-5748-4683-BB6B-D7AEEECDB30E}">
      <dgm:prSet/>
      <dgm:spPr/>
      <dgm:t>
        <a:bodyPr/>
        <a:lstStyle/>
        <a:p>
          <a:endParaRPr lang="de-DE"/>
        </a:p>
      </dgm:t>
    </dgm:pt>
    <dgm:pt modelId="{818245E9-E5AA-49F5-8DE4-16D22F1314B2}" type="sibTrans" cxnId="{0C0116CD-5748-4683-BB6B-D7AEEECDB30E}">
      <dgm:prSet/>
      <dgm:spPr/>
      <dgm:t>
        <a:bodyPr/>
        <a:lstStyle/>
        <a:p>
          <a:endParaRPr lang="de-DE"/>
        </a:p>
      </dgm:t>
    </dgm:pt>
    <dgm:pt modelId="{C244A006-0A2D-418B-AD73-BA401F562E82}">
      <dgm:prSet phldrT="[Text]"/>
      <dgm:spPr/>
      <dgm:t>
        <a:bodyPr/>
        <a:lstStyle/>
        <a:p>
          <a:r>
            <a:rPr lang="de-DE" dirty="0" smtClean="0">
              <a:solidFill>
                <a:schemeClr val="tx1"/>
              </a:solidFill>
              <a:effectLst/>
              <a:latin typeface="+mn-lt"/>
              <a:ea typeface="+mn-ea"/>
              <a:cs typeface="+mn-cs"/>
            </a:rPr>
            <a:t>Durchführung eines Medienprojektes mit Abschlusspräsentation</a:t>
          </a:r>
          <a:endParaRPr lang="de-DE" dirty="0"/>
        </a:p>
      </dgm:t>
    </dgm:pt>
    <dgm:pt modelId="{2805504C-8BE3-4FE7-8E06-B71301902608}" type="parTrans" cxnId="{32145B3F-25AE-46F7-8501-F835CC25BC43}">
      <dgm:prSet/>
      <dgm:spPr/>
      <dgm:t>
        <a:bodyPr/>
        <a:lstStyle/>
        <a:p>
          <a:endParaRPr lang="de-DE"/>
        </a:p>
      </dgm:t>
    </dgm:pt>
    <dgm:pt modelId="{872B4176-8FFB-41C3-8808-A3E234BEACE7}" type="sibTrans" cxnId="{32145B3F-25AE-46F7-8501-F835CC25BC43}">
      <dgm:prSet/>
      <dgm:spPr/>
      <dgm:t>
        <a:bodyPr/>
        <a:lstStyle/>
        <a:p>
          <a:endParaRPr lang="de-DE"/>
        </a:p>
      </dgm:t>
    </dgm:pt>
    <dgm:pt modelId="{7FDECACA-FE3E-4468-A6BA-1D2CE8239551}">
      <dgm:prSet phldrT="[Text]"/>
      <dgm:spPr/>
      <dgm:t>
        <a:bodyPr/>
        <a:lstStyle/>
        <a:p>
          <a:r>
            <a:rPr lang="de-DE" dirty="0" smtClean="0">
              <a:solidFill>
                <a:schemeClr val="tx1"/>
              </a:solidFill>
              <a:effectLst/>
              <a:latin typeface="+mn-lt"/>
              <a:ea typeface="+mn-ea"/>
              <a:cs typeface="+mn-cs"/>
            </a:rPr>
            <a:t>Tool </a:t>
          </a:r>
          <a:r>
            <a:rPr lang="de-DE" dirty="0" err="1" smtClean="0">
              <a:solidFill>
                <a:schemeClr val="tx1"/>
              </a:solidFill>
              <a:effectLst/>
              <a:latin typeface="+mn-lt"/>
              <a:ea typeface="+mn-ea"/>
              <a:cs typeface="+mn-cs"/>
            </a:rPr>
            <a:t>day</a:t>
          </a:r>
          <a:r>
            <a:rPr lang="de-DE" dirty="0" smtClean="0">
              <a:solidFill>
                <a:schemeClr val="tx1"/>
              </a:solidFill>
              <a:effectLst/>
              <a:latin typeface="+mn-lt"/>
              <a:ea typeface="+mn-ea"/>
              <a:cs typeface="+mn-cs"/>
            </a:rPr>
            <a:t>,</a:t>
          </a:r>
          <a:endParaRPr lang="de-DE" dirty="0"/>
        </a:p>
      </dgm:t>
    </dgm:pt>
    <dgm:pt modelId="{892275F1-6595-42AA-8CA3-ACF1792FCC6E}" type="parTrans" cxnId="{359ADF1D-6781-467E-B937-C1250DC4CA0E}">
      <dgm:prSet/>
      <dgm:spPr/>
    </dgm:pt>
    <dgm:pt modelId="{1FE3C86F-DF58-46DD-AF23-430AA75924B2}" type="sibTrans" cxnId="{359ADF1D-6781-467E-B937-C1250DC4CA0E}">
      <dgm:prSet/>
      <dgm:spPr/>
    </dgm:pt>
    <dgm:pt modelId="{EAE5A95F-E5F7-4962-8DA5-407C7414DA45}">
      <dgm:prSet phldrT="[Text]"/>
      <dgm:spPr/>
      <dgm:t>
        <a:bodyPr/>
        <a:lstStyle/>
        <a:p>
          <a:r>
            <a:rPr lang="de-DE" dirty="0" smtClean="0">
              <a:solidFill>
                <a:schemeClr val="tx1"/>
              </a:solidFill>
              <a:effectLst/>
              <a:latin typeface="+mn-lt"/>
              <a:ea typeface="+mn-ea"/>
              <a:cs typeface="+mn-cs"/>
            </a:rPr>
            <a:t>Innovation,</a:t>
          </a:r>
          <a:endParaRPr lang="de-DE" dirty="0"/>
        </a:p>
      </dgm:t>
    </dgm:pt>
    <dgm:pt modelId="{4D8BB946-0CE4-4DCF-BA42-B38C27721941}" type="parTrans" cxnId="{3FC20470-4830-4DC7-A29E-B628F361F193}">
      <dgm:prSet/>
      <dgm:spPr/>
    </dgm:pt>
    <dgm:pt modelId="{39A0FFF6-74C2-4B65-A769-5935DBF64EB1}" type="sibTrans" cxnId="{3FC20470-4830-4DC7-A29E-B628F361F193}">
      <dgm:prSet/>
      <dgm:spPr/>
    </dgm:pt>
    <dgm:pt modelId="{5BF84E00-839C-4557-8807-AE7FBEC1CA2F}">
      <dgm:prSet phldrT="[Text]"/>
      <dgm:spPr/>
      <dgm:t>
        <a:bodyPr/>
        <a:lstStyle/>
        <a:p>
          <a:r>
            <a:rPr lang="de-DE" dirty="0" smtClean="0">
              <a:solidFill>
                <a:schemeClr val="tx1"/>
              </a:solidFill>
              <a:effectLst/>
              <a:latin typeface="+mn-lt"/>
              <a:ea typeface="+mn-ea"/>
              <a:cs typeface="+mn-cs"/>
            </a:rPr>
            <a:t>Lehrende oder </a:t>
          </a:r>
          <a:endParaRPr lang="de-DE" dirty="0"/>
        </a:p>
      </dgm:t>
    </dgm:pt>
    <dgm:pt modelId="{A907AD4F-EF19-467B-90F4-4CD8A00558CD}" type="parTrans" cxnId="{AA13CB37-6727-4D82-9B72-4BA05EB97AEA}">
      <dgm:prSet/>
      <dgm:spPr/>
    </dgm:pt>
    <dgm:pt modelId="{8C1D4F7A-96A2-467D-9DD1-603F2BFBD881}" type="sibTrans" cxnId="{AA13CB37-6727-4D82-9B72-4BA05EB97AEA}">
      <dgm:prSet/>
      <dgm:spPr/>
    </dgm:pt>
    <dgm:pt modelId="{217819B0-6D49-4236-823E-B583F8817307}">
      <dgm:prSet phldrT="[Text]"/>
      <dgm:spPr/>
      <dgm:t>
        <a:bodyPr/>
        <a:lstStyle/>
        <a:p>
          <a:r>
            <a:rPr lang="de-DE" dirty="0" smtClean="0">
              <a:solidFill>
                <a:schemeClr val="tx1"/>
              </a:solidFill>
              <a:effectLst/>
              <a:latin typeface="+mn-lt"/>
              <a:ea typeface="+mn-ea"/>
              <a:cs typeface="+mn-cs"/>
            </a:rPr>
            <a:t>äquivalente Veranstaltungen der NRW Universitäten und Hochschulen </a:t>
          </a:r>
          <a:endParaRPr lang="de-DE" dirty="0"/>
        </a:p>
      </dgm:t>
    </dgm:pt>
    <dgm:pt modelId="{0B2042A1-4A7A-4F51-88B2-D1B00636B94F}" type="parTrans" cxnId="{138E9B9E-663D-4BED-942C-C089BFCE06FD}">
      <dgm:prSet/>
      <dgm:spPr/>
    </dgm:pt>
    <dgm:pt modelId="{7C798834-C96E-4373-9E35-CCC592B24CE7}" type="sibTrans" cxnId="{138E9B9E-663D-4BED-942C-C089BFCE06FD}">
      <dgm:prSet/>
      <dgm:spPr/>
    </dgm:pt>
    <dgm:pt modelId="{4FEA961F-BABA-4446-8FA5-2D332D82A08F}" type="pres">
      <dgm:prSet presAssocID="{9563D517-CCBD-4DB3-A42D-AC2DF2227D1F}" presName="Name0" presStyleCnt="0">
        <dgm:presLayoutVars>
          <dgm:dir/>
          <dgm:animLvl val="lvl"/>
          <dgm:resizeHandles/>
        </dgm:presLayoutVars>
      </dgm:prSet>
      <dgm:spPr/>
      <dgm:t>
        <a:bodyPr/>
        <a:lstStyle/>
        <a:p>
          <a:endParaRPr lang="de-DE"/>
        </a:p>
      </dgm:t>
    </dgm:pt>
    <dgm:pt modelId="{9E78B017-F612-48D4-8279-01429694C326}" type="pres">
      <dgm:prSet presAssocID="{2254CFD9-58DC-46D6-B4CF-3AD987B3E2C3}" presName="linNode" presStyleCnt="0"/>
      <dgm:spPr/>
    </dgm:pt>
    <dgm:pt modelId="{6DB2F547-6478-4DF9-AFBE-FA6631A6AD16}" type="pres">
      <dgm:prSet presAssocID="{2254CFD9-58DC-46D6-B4CF-3AD987B3E2C3}" presName="parentShp" presStyleLbl="node1" presStyleIdx="0" presStyleCnt="3">
        <dgm:presLayoutVars>
          <dgm:bulletEnabled val="1"/>
        </dgm:presLayoutVars>
      </dgm:prSet>
      <dgm:spPr/>
      <dgm:t>
        <a:bodyPr/>
        <a:lstStyle/>
        <a:p>
          <a:endParaRPr lang="de-DE"/>
        </a:p>
      </dgm:t>
    </dgm:pt>
    <dgm:pt modelId="{8958C098-95FE-45EC-A2B2-862BDDAF9FBD}" type="pres">
      <dgm:prSet presAssocID="{2254CFD9-58DC-46D6-B4CF-3AD987B3E2C3}" presName="childShp" presStyleLbl="bgAccFollowNode1" presStyleIdx="0" presStyleCnt="3">
        <dgm:presLayoutVars>
          <dgm:bulletEnabled val="1"/>
        </dgm:presLayoutVars>
      </dgm:prSet>
      <dgm:spPr>
        <a:prstGeom prst="rect">
          <a:avLst/>
        </a:prstGeom>
      </dgm:spPr>
      <dgm:t>
        <a:bodyPr/>
        <a:lstStyle/>
        <a:p>
          <a:endParaRPr lang="de-DE"/>
        </a:p>
      </dgm:t>
    </dgm:pt>
    <dgm:pt modelId="{C546FEF1-7073-47BD-B101-A74215C9F662}" type="pres">
      <dgm:prSet presAssocID="{26B6CE9B-49B3-4D5B-A7CE-320448F6D721}" presName="spacing" presStyleCnt="0"/>
      <dgm:spPr/>
    </dgm:pt>
    <dgm:pt modelId="{3E59EED5-59E4-4677-AD75-9CF3ECA8746B}" type="pres">
      <dgm:prSet presAssocID="{7C23B9AA-1F90-473A-8441-EBDCFFF7C731}" presName="linNode" presStyleCnt="0"/>
      <dgm:spPr/>
    </dgm:pt>
    <dgm:pt modelId="{854A04FB-B59F-434C-893C-8232E0D5D7D5}" type="pres">
      <dgm:prSet presAssocID="{7C23B9AA-1F90-473A-8441-EBDCFFF7C731}" presName="parentShp" presStyleLbl="node1" presStyleIdx="1" presStyleCnt="3">
        <dgm:presLayoutVars>
          <dgm:bulletEnabled val="1"/>
        </dgm:presLayoutVars>
      </dgm:prSet>
      <dgm:spPr/>
      <dgm:t>
        <a:bodyPr/>
        <a:lstStyle/>
        <a:p>
          <a:endParaRPr lang="de-DE"/>
        </a:p>
      </dgm:t>
    </dgm:pt>
    <dgm:pt modelId="{669B2978-A60B-48AD-A1B1-6D676A40418D}" type="pres">
      <dgm:prSet presAssocID="{7C23B9AA-1F90-473A-8441-EBDCFFF7C731}" presName="childShp" presStyleLbl="bgAccFollowNode1" presStyleIdx="1" presStyleCnt="3" custLinFactNeighborX="-2490" custLinFactNeighborY="-719">
        <dgm:presLayoutVars>
          <dgm:bulletEnabled val="1"/>
        </dgm:presLayoutVars>
      </dgm:prSet>
      <dgm:spPr>
        <a:prstGeom prst="rect">
          <a:avLst/>
        </a:prstGeom>
      </dgm:spPr>
      <dgm:t>
        <a:bodyPr/>
        <a:lstStyle/>
        <a:p>
          <a:endParaRPr lang="de-DE"/>
        </a:p>
      </dgm:t>
    </dgm:pt>
    <dgm:pt modelId="{ACF7D089-418D-4661-814E-F40D59E276C9}" type="pres">
      <dgm:prSet presAssocID="{76149D8F-59D0-4D3C-8610-48A761DE9EA4}" presName="spacing" presStyleCnt="0"/>
      <dgm:spPr/>
    </dgm:pt>
    <dgm:pt modelId="{FCD36BB4-9A79-437D-8DA5-F99E2454A17D}" type="pres">
      <dgm:prSet presAssocID="{83D104A5-6462-4E97-A353-386517739251}" presName="linNode" presStyleCnt="0"/>
      <dgm:spPr/>
    </dgm:pt>
    <dgm:pt modelId="{4C60F5EF-B8C6-48D0-B3A1-571F82C848FE}" type="pres">
      <dgm:prSet presAssocID="{83D104A5-6462-4E97-A353-386517739251}" presName="parentShp" presStyleLbl="node1" presStyleIdx="2" presStyleCnt="3">
        <dgm:presLayoutVars>
          <dgm:bulletEnabled val="1"/>
        </dgm:presLayoutVars>
      </dgm:prSet>
      <dgm:spPr/>
      <dgm:t>
        <a:bodyPr/>
        <a:lstStyle/>
        <a:p>
          <a:endParaRPr lang="de-DE"/>
        </a:p>
      </dgm:t>
    </dgm:pt>
    <dgm:pt modelId="{8FDB3F0F-1C7F-4340-A041-1C7D20927D07}" type="pres">
      <dgm:prSet presAssocID="{83D104A5-6462-4E97-A353-386517739251}" presName="childShp" presStyleLbl="bgAccFollowNode1" presStyleIdx="2" presStyleCnt="3">
        <dgm:presLayoutVars>
          <dgm:bulletEnabled val="1"/>
        </dgm:presLayoutVars>
      </dgm:prSet>
      <dgm:spPr>
        <a:prstGeom prst="rect">
          <a:avLst/>
        </a:prstGeom>
      </dgm:spPr>
      <dgm:t>
        <a:bodyPr/>
        <a:lstStyle/>
        <a:p>
          <a:endParaRPr lang="de-DE"/>
        </a:p>
      </dgm:t>
    </dgm:pt>
  </dgm:ptLst>
  <dgm:cxnLst>
    <dgm:cxn modelId="{480689E0-D975-4FFB-8CED-BA39C358A825}" srcId="{9563D517-CCBD-4DB3-A42D-AC2DF2227D1F}" destId="{7C23B9AA-1F90-473A-8441-EBDCFFF7C731}" srcOrd="1" destOrd="0" parTransId="{0DD920C9-40A3-4F93-A4C5-F11E200EDB60}" sibTransId="{76149D8F-59D0-4D3C-8610-48A761DE9EA4}"/>
    <dgm:cxn modelId="{4E46CE47-AA38-4181-B78D-E98344A3EF21}" type="presOf" srcId="{5BF84E00-839C-4557-8807-AE7FBEC1CA2F}" destId="{669B2978-A60B-48AD-A1B1-6D676A40418D}" srcOrd="0" destOrd="3" presId="urn:microsoft.com/office/officeart/2005/8/layout/vList6"/>
    <dgm:cxn modelId="{C3FF7D3F-D6C7-4FA3-A26E-C2F830A8A909}" type="presOf" srcId="{2254CFD9-58DC-46D6-B4CF-3AD987B3E2C3}" destId="{6DB2F547-6478-4DF9-AFBE-FA6631A6AD16}" srcOrd="0" destOrd="0" presId="urn:microsoft.com/office/officeart/2005/8/layout/vList6"/>
    <dgm:cxn modelId="{10C46CD2-5CE7-43B3-9D77-EA4291D414F2}" type="presOf" srcId="{C244A006-0A2D-418B-AD73-BA401F562E82}" destId="{8FDB3F0F-1C7F-4340-A041-1C7D20927D07}" srcOrd="0" destOrd="0" presId="urn:microsoft.com/office/officeart/2005/8/layout/vList6"/>
    <dgm:cxn modelId="{138E9B9E-663D-4BED-942C-C089BFCE06FD}" srcId="{FE9EDAB9-417E-4899-8A5A-6901A8936C40}" destId="{217819B0-6D49-4236-823E-B583F8817307}" srcOrd="3" destOrd="0" parTransId="{0B2042A1-4A7A-4F51-88B2-D1B00636B94F}" sibTransId="{7C798834-C96E-4373-9E35-CCC592B24CE7}"/>
    <dgm:cxn modelId="{D9D05C9A-74AD-41C0-8C92-FBB1DA4A98CB}" type="presOf" srcId="{9563D517-CCBD-4DB3-A42D-AC2DF2227D1F}" destId="{4FEA961F-BABA-4446-8FA5-2D332D82A08F}" srcOrd="0" destOrd="0" presId="urn:microsoft.com/office/officeart/2005/8/layout/vList6"/>
    <dgm:cxn modelId="{F7373646-C716-40C2-B6D9-71A0AA22F7CD}" type="presOf" srcId="{83D104A5-6462-4E97-A353-386517739251}" destId="{4C60F5EF-B8C6-48D0-B3A1-571F82C848FE}" srcOrd="0" destOrd="0" presId="urn:microsoft.com/office/officeart/2005/8/layout/vList6"/>
    <dgm:cxn modelId="{747510F9-2AD3-4BAD-A435-848948042691}" srcId="{9563D517-CCBD-4DB3-A42D-AC2DF2227D1F}" destId="{83D104A5-6462-4E97-A353-386517739251}" srcOrd="2" destOrd="0" parTransId="{613DAF8A-26EB-4453-9E01-41FAB5F7B48E}" sibTransId="{28B64684-6FA9-4946-987C-50955502699B}"/>
    <dgm:cxn modelId="{8F7A26EF-6F69-4C70-8BF3-A18435887E5B}" type="presOf" srcId="{B8C69570-5DFF-444C-BD11-397B011AB7EC}" destId="{8958C098-95FE-45EC-A2B2-862BDDAF9FBD}" srcOrd="0" destOrd="0" presId="urn:microsoft.com/office/officeart/2005/8/layout/vList6"/>
    <dgm:cxn modelId="{0146EBB2-9428-4420-9A69-5BA709784116}" type="presOf" srcId="{7FDECACA-FE3E-4468-A6BA-1D2CE8239551}" destId="{669B2978-A60B-48AD-A1B1-6D676A40418D}" srcOrd="0" destOrd="1" presId="urn:microsoft.com/office/officeart/2005/8/layout/vList6"/>
    <dgm:cxn modelId="{0C0116CD-5748-4683-BB6B-D7AEEECDB30E}" srcId="{7C23B9AA-1F90-473A-8441-EBDCFFF7C731}" destId="{FE9EDAB9-417E-4899-8A5A-6901A8936C40}" srcOrd="0" destOrd="0" parTransId="{081731E2-7961-45DD-8019-93BC4A714D78}" sibTransId="{818245E9-E5AA-49F5-8DE4-16D22F1314B2}"/>
    <dgm:cxn modelId="{A4AF340E-B0F0-4538-A3EB-F7E4B2CB02E4}" type="presOf" srcId="{FE9EDAB9-417E-4899-8A5A-6901A8936C40}" destId="{669B2978-A60B-48AD-A1B1-6D676A40418D}" srcOrd="0" destOrd="0" presId="urn:microsoft.com/office/officeart/2005/8/layout/vList6"/>
    <dgm:cxn modelId="{3FC20470-4830-4DC7-A29E-B628F361F193}" srcId="{FE9EDAB9-417E-4899-8A5A-6901A8936C40}" destId="{EAE5A95F-E5F7-4962-8DA5-407C7414DA45}" srcOrd="1" destOrd="0" parTransId="{4D8BB946-0CE4-4DCF-BA42-B38C27721941}" sibTransId="{39A0FFF6-74C2-4B65-A769-5935DBF64EB1}"/>
    <dgm:cxn modelId="{EEDDA2D7-1A2C-4CE1-85EE-8AFC0F8114CD}" srcId="{2254CFD9-58DC-46D6-B4CF-3AD987B3E2C3}" destId="{B8C69570-5DFF-444C-BD11-397B011AB7EC}" srcOrd="0" destOrd="0" parTransId="{A87631A7-FAD3-4D1E-8FF9-7DB4265486D4}" sibTransId="{A3E8D4FF-A231-41F3-A604-07597F7B64E1}"/>
    <dgm:cxn modelId="{359ADF1D-6781-467E-B937-C1250DC4CA0E}" srcId="{FE9EDAB9-417E-4899-8A5A-6901A8936C40}" destId="{7FDECACA-FE3E-4468-A6BA-1D2CE8239551}" srcOrd="0" destOrd="0" parTransId="{892275F1-6595-42AA-8CA3-ACF1792FCC6E}" sibTransId="{1FE3C86F-DF58-46DD-AF23-430AA75924B2}"/>
    <dgm:cxn modelId="{32145B3F-25AE-46F7-8501-F835CC25BC43}" srcId="{83D104A5-6462-4E97-A353-386517739251}" destId="{C244A006-0A2D-418B-AD73-BA401F562E82}" srcOrd="0" destOrd="0" parTransId="{2805504C-8BE3-4FE7-8E06-B71301902608}" sibTransId="{872B4176-8FFB-41C3-8808-A3E234BEACE7}"/>
    <dgm:cxn modelId="{FBEEA9B6-C75F-45CF-8DA9-15D5F0953B9A}" type="presOf" srcId="{217819B0-6D49-4236-823E-B583F8817307}" destId="{669B2978-A60B-48AD-A1B1-6D676A40418D}" srcOrd="0" destOrd="4" presId="urn:microsoft.com/office/officeart/2005/8/layout/vList6"/>
    <dgm:cxn modelId="{D6B4D24A-7E38-4D80-BEE9-B8CF3EB77F26}" srcId="{9563D517-CCBD-4DB3-A42D-AC2DF2227D1F}" destId="{2254CFD9-58DC-46D6-B4CF-3AD987B3E2C3}" srcOrd="0" destOrd="0" parTransId="{BBD5728B-85BA-4F83-BFC8-830379B9C0F5}" sibTransId="{26B6CE9B-49B3-4D5B-A7CE-320448F6D721}"/>
    <dgm:cxn modelId="{54643AAB-4188-48AD-AFDC-6568DDC21A72}" type="presOf" srcId="{7C23B9AA-1F90-473A-8441-EBDCFFF7C731}" destId="{854A04FB-B59F-434C-893C-8232E0D5D7D5}" srcOrd="0" destOrd="0" presId="urn:microsoft.com/office/officeart/2005/8/layout/vList6"/>
    <dgm:cxn modelId="{FBA49F22-7B8E-4D00-8883-5469A0F535D1}" type="presOf" srcId="{EAE5A95F-E5F7-4962-8DA5-407C7414DA45}" destId="{669B2978-A60B-48AD-A1B1-6D676A40418D}" srcOrd="0" destOrd="2" presId="urn:microsoft.com/office/officeart/2005/8/layout/vList6"/>
    <dgm:cxn modelId="{AA13CB37-6727-4D82-9B72-4BA05EB97AEA}" srcId="{FE9EDAB9-417E-4899-8A5A-6901A8936C40}" destId="{5BF84E00-839C-4557-8807-AE7FBEC1CA2F}" srcOrd="2" destOrd="0" parTransId="{A907AD4F-EF19-467B-90F4-4CD8A00558CD}" sibTransId="{8C1D4F7A-96A2-467D-9DD1-603F2BFBD881}"/>
    <dgm:cxn modelId="{8706F82F-19B4-4FB3-A911-5CE197F94141}" type="presParOf" srcId="{4FEA961F-BABA-4446-8FA5-2D332D82A08F}" destId="{9E78B017-F612-48D4-8279-01429694C326}" srcOrd="0" destOrd="0" presId="urn:microsoft.com/office/officeart/2005/8/layout/vList6"/>
    <dgm:cxn modelId="{90AAE493-40C9-4611-BC5D-7F197557F0A7}" type="presParOf" srcId="{9E78B017-F612-48D4-8279-01429694C326}" destId="{6DB2F547-6478-4DF9-AFBE-FA6631A6AD16}" srcOrd="0" destOrd="0" presId="urn:microsoft.com/office/officeart/2005/8/layout/vList6"/>
    <dgm:cxn modelId="{18276008-59F9-4099-A974-CEA537DBCD36}" type="presParOf" srcId="{9E78B017-F612-48D4-8279-01429694C326}" destId="{8958C098-95FE-45EC-A2B2-862BDDAF9FBD}" srcOrd="1" destOrd="0" presId="urn:microsoft.com/office/officeart/2005/8/layout/vList6"/>
    <dgm:cxn modelId="{38E9A4B5-FA51-4B85-BB9F-3E0B89820634}" type="presParOf" srcId="{4FEA961F-BABA-4446-8FA5-2D332D82A08F}" destId="{C546FEF1-7073-47BD-B101-A74215C9F662}" srcOrd="1" destOrd="0" presId="urn:microsoft.com/office/officeart/2005/8/layout/vList6"/>
    <dgm:cxn modelId="{9F07A0AD-C9A7-4181-A4BC-8DCF5E6393F6}" type="presParOf" srcId="{4FEA961F-BABA-4446-8FA5-2D332D82A08F}" destId="{3E59EED5-59E4-4677-AD75-9CF3ECA8746B}" srcOrd="2" destOrd="0" presId="urn:microsoft.com/office/officeart/2005/8/layout/vList6"/>
    <dgm:cxn modelId="{6C2F44BF-D536-4CE8-918C-1AB38A27C38A}" type="presParOf" srcId="{3E59EED5-59E4-4677-AD75-9CF3ECA8746B}" destId="{854A04FB-B59F-434C-893C-8232E0D5D7D5}" srcOrd="0" destOrd="0" presId="urn:microsoft.com/office/officeart/2005/8/layout/vList6"/>
    <dgm:cxn modelId="{BFE846F8-8F24-44D8-8FC4-E17DDA06221B}" type="presParOf" srcId="{3E59EED5-59E4-4677-AD75-9CF3ECA8746B}" destId="{669B2978-A60B-48AD-A1B1-6D676A40418D}" srcOrd="1" destOrd="0" presId="urn:microsoft.com/office/officeart/2005/8/layout/vList6"/>
    <dgm:cxn modelId="{FF292CB4-A763-4532-9EC5-6F879EB0A1BE}" type="presParOf" srcId="{4FEA961F-BABA-4446-8FA5-2D332D82A08F}" destId="{ACF7D089-418D-4661-814E-F40D59E276C9}" srcOrd="3" destOrd="0" presId="urn:microsoft.com/office/officeart/2005/8/layout/vList6"/>
    <dgm:cxn modelId="{8A88E82F-2498-4A4B-A4F0-D105424ADF2B}" type="presParOf" srcId="{4FEA961F-BABA-4446-8FA5-2D332D82A08F}" destId="{FCD36BB4-9A79-437D-8DA5-F99E2454A17D}" srcOrd="4" destOrd="0" presId="urn:microsoft.com/office/officeart/2005/8/layout/vList6"/>
    <dgm:cxn modelId="{6264A207-57BE-4304-BD41-1DEB927DF8ED}" type="presParOf" srcId="{FCD36BB4-9A79-437D-8DA5-F99E2454A17D}" destId="{4C60F5EF-B8C6-48D0-B3A1-571F82C848FE}" srcOrd="0" destOrd="0" presId="urn:microsoft.com/office/officeart/2005/8/layout/vList6"/>
    <dgm:cxn modelId="{6216180A-74A4-4CAC-9762-98E427A1BF89}" type="presParOf" srcId="{FCD36BB4-9A79-437D-8DA5-F99E2454A17D}" destId="{8FDB3F0F-1C7F-4340-A041-1C7D20927D07}" srcOrd="1" destOrd="0" presId="urn:microsoft.com/office/officeart/2005/8/layout/v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5643F7-5D32-43F7-9454-F4182FA0803D}" type="doc">
      <dgm:prSet loTypeId="urn:microsoft.com/office/officeart/2008/layout/HexagonCluster" loCatId="picture" qsTypeId="urn:microsoft.com/office/officeart/2005/8/quickstyle/simple1" qsCatId="simple" csTypeId="urn:microsoft.com/office/officeart/2005/8/colors/accent1_2" csCatId="accent1" phldr="1"/>
      <dgm:spPr/>
      <dgm:t>
        <a:bodyPr/>
        <a:lstStyle/>
        <a:p>
          <a:endParaRPr lang="de-DE"/>
        </a:p>
      </dgm:t>
    </dgm:pt>
    <dgm:pt modelId="{FF6C63F9-8B0E-4E6E-B082-79BEAB6B96C6}">
      <dgm:prSet phldrT="[Text]"/>
      <dgm:spPr/>
      <dgm:t>
        <a:bodyPr/>
        <a:lstStyle/>
        <a:p>
          <a:r>
            <a:rPr lang="de-DE" b="1" dirty="0" smtClean="0"/>
            <a:t>Toolday</a:t>
          </a:r>
          <a:endParaRPr lang="de-DE" b="1" dirty="0"/>
        </a:p>
      </dgm:t>
    </dgm:pt>
    <dgm:pt modelId="{4D096753-E2CF-42BC-823E-2FC37C9304E4}" type="parTrans" cxnId="{9C4B8ABE-E834-4AB8-A4FD-EBAD75DCEF33}">
      <dgm:prSet/>
      <dgm:spPr/>
      <dgm:t>
        <a:bodyPr/>
        <a:lstStyle/>
        <a:p>
          <a:endParaRPr lang="de-DE"/>
        </a:p>
      </dgm:t>
    </dgm:pt>
    <dgm:pt modelId="{66A7EBD4-F454-4797-A15F-93B7C38FEF53}" type="sibTrans" cxnId="{9C4B8ABE-E834-4AB8-A4FD-EBAD75DCEF33}">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4000" r="-14000"/>
          </a:stretch>
        </a:blipFill>
      </dgm:spPr>
      <dgm:t>
        <a:bodyPr/>
        <a:lstStyle/>
        <a:p>
          <a:endParaRPr lang="de-DE"/>
        </a:p>
      </dgm:t>
    </dgm:pt>
    <dgm:pt modelId="{AA852578-B575-4CFE-B3C0-A9E2FDF6A067}">
      <dgm:prSet phldrT="[Text]"/>
      <dgm:spPr/>
      <dgm:t>
        <a:bodyPr/>
        <a:lstStyle/>
        <a:p>
          <a:r>
            <a:rPr lang="de-DE" b="1" dirty="0" smtClean="0"/>
            <a:t>Innovation</a:t>
          </a:r>
          <a:endParaRPr lang="de-DE" dirty="0"/>
        </a:p>
      </dgm:t>
    </dgm:pt>
    <dgm:pt modelId="{CC2AA909-4828-4049-BE5A-C780B6484DF4}" type="parTrans" cxnId="{CC97BE51-7B34-4C18-A521-A8BBF8407238}">
      <dgm:prSet/>
      <dgm:spPr/>
      <dgm:t>
        <a:bodyPr/>
        <a:lstStyle/>
        <a:p>
          <a:endParaRPr lang="de-DE"/>
        </a:p>
      </dgm:t>
    </dgm:pt>
    <dgm:pt modelId="{2DE8A7BE-EB74-4A56-9AA6-479EE8614074}" type="sibTrans" cxnId="{CC97BE51-7B34-4C18-A521-A8BBF8407238}">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dgm:spPr>
      <dgm:t>
        <a:bodyPr/>
        <a:lstStyle/>
        <a:p>
          <a:endParaRPr lang="de-DE"/>
        </a:p>
      </dgm:t>
    </dgm:pt>
    <dgm:pt modelId="{F6F080D9-85B4-41C3-8E91-E1F66BFC7AB1}">
      <dgm:prSet phldrT="[Text]"/>
      <dgm:spPr/>
      <dgm:t>
        <a:bodyPr/>
        <a:lstStyle/>
        <a:p>
          <a:r>
            <a:rPr lang="de-DE" b="1" dirty="0" smtClean="0"/>
            <a:t>Lehrende</a:t>
          </a:r>
          <a:endParaRPr lang="de-DE" dirty="0"/>
        </a:p>
      </dgm:t>
    </dgm:pt>
    <dgm:pt modelId="{4B045EF4-F894-4F34-8267-746D060E60F7}" type="parTrans" cxnId="{B0963723-9265-4E45-91AF-CB03BE084706}">
      <dgm:prSet/>
      <dgm:spPr/>
      <dgm:t>
        <a:bodyPr/>
        <a:lstStyle/>
        <a:p>
          <a:endParaRPr lang="de-DE"/>
        </a:p>
      </dgm:t>
    </dgm:pt>
    <dgm:pt modelId="{A17DAEE8-E162-4B02-B7D6-A57F79CA42DD}" type="sibTrans" cxnId="{B0963723-9265-4E45-91AF-CB03BE084706}">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25000" b="-25000"/>
          </a:stretch>
        </a:blipFill>
      </dgm:spPr>
      <dgm:t>
        <a:bodyPr/>
        <a:lstStyle/>
        <a:p>
          <a:endParaRPr lang="de-DE"/>
        </a:p>
      </dgm:t>
    </dgm:pt>
    <dgm:pt modelId="{C608AC53-FFCC-4204-B348-D976D39F0F5B}">
      <dgm:prSet phldrT="[Text]"/>
      <dgm:spPr/>
      <dgm:t>
        <a:bodyPr/>
        <a:lstStyle/>
        <a:p>
          <a:r>
            <a:rPr lang="de-DE" b="1" dirty="0" smtClean="0"/>
            <a:t>äquivalente Veranstaltungen der NRW Universitäten und Hochschulen</a:t>
          </a:r>
          <a:endParaRPr lang="de-DE" dirty="0"/>
        </a:p>
      </dgm:t>
    </dgm:pt>
    <dgm:pt modelId="{54311CD4-84EA-40D2-8678-611D243691F3}" type="parTrans" cxnId="{D8711A70-8ACE-48A0-A039-BE1B047C9E9C}">
      <dgm:prSet/>
      <dgm:spPr/>
      <dgm:t>
        <a:bodyPr/>
        <a:lstStyle/>
        <a:p>
          <a:endParaRPr lang="de-DE"/>
        </a:p>
      </dgm:t>
    </dgm:pt>
    <dgm:pt modelId="{1B82B565-0C11-4DC9-9AE0-C6F2FAC53A24}" type="sibTrans" cxnId="{D8711A70-8ACE-48A0-A039-BE1B047C9E9C}">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25000" b="-25000"/>
          </a:stretch>
        </a:blipFill>
      </dgm:spPr>
      <dgm:t>
        <a:bodyPr/>
        <a:lstStyle/>
        <a:p>
          <a:endParaRPr lang="de-DE"/>
        </a:p>
      </dgm:t>
    </dgm:pt>
    <dgm:pt modelId="{8C56EB5B-61A8-4C46-9F30-2BD891F0110A}" type="pres">
      <dgm:prSet presAssocID="{BE5643F7-5D32-43F7-9454-F4182FA0803D}" presName="Name0" presStyleCnt="0">
        <dgm:presLayoutVars>
          <dgm:chMax val="21"/>
          <dgm:chPref val="21"/>
        </dgm:presLayoutVars>
      </dgm:prSet>
      <dgm:spPr/>
      <dgm:t>
        <a:bodyPr/>
        <a:lstStyle/>
        <a:p>
          <a:endParaRPr lang="de-DE"/>
        </a:p>
      </dgm:t>
    </dgm:pt>
    <dgm:pt modelId="{B52E32CF-E21A-4F16-91B3-1A5F90F8EA3B}" type="pres">
      <dgm:prSet presAssocID="{FF6C63F9-8B0E-4E6E-B082-79BEAB6B96C6}" presName="text1" presStyleCnt="0"/>
      <dgm:spPr/>
    </dgm:pt>
    <dgm:pt modelId="{0DFC77BD-4796-4A26-A838-3E816C0F778E}" type="pres">
      <dgm:prSet presAssocID="{FF6C63F9-8B0E-4E6E-B082-79BEAB6B96C6}" presName="textRepeatNode" presStyleLbl="alignNode1" presStyleIdx="0" presStyleCnt="4">
        <dgm:presLayoutVars>
          <dgm:chMax val="0"/>
          <dgm:chPref val="0"/>
          <dgm:bulletEnabled val="1"/>
        </dgm:presLayoutVars>
      </dgm:prSet>
      <dgm:spPr/>
      <dgm:t>
        <a:bodyPr/>
        <a:lstStyle/>
        <a:p>
          <a:endParaRPr lang="de-DE"/>
        </a:p>
      </dgm:t>
    </dgm:pt>
    <dgm:pt modelId="{15869150-9C83-4A1F-92C1-407526F42D47}" type="pres">
      <dgm:prSet presAssocID="{FF6C63F9-8B0E-4E6E-B082-79BEAB6B96C6}" presName="textaccent1" presStyleCnt="0"/>
      <dgm:spPr/>
    </dgm:pt>
    <dgm:pt modelId="{535FF9FC-83FA-4833-89A9-3BFE8F9012AA}" type="pres">
      <dgm:prSet presAssocID="{FF6C63F9-8B0E-4E6E-B082-79BEAB6B96C6}" presName="accentRepeatNode" presStyleLbl="solidAlignAcc1" presStyleIdx="0" presStyleCnt="8"/>
      <dgm:spPr/>
    </dgm:pt>
    <dgm:pt modelId="{9C5E53E5-4D02-4908-9502-8E86DD0B08C0}" type="pres">
      <dgm:prSet presAssocID="{66A7EBD4-F454-4797-A15F-93B7C38FEF53}" presName="image1" presStyleCnt="0"/>
      <dgm:spPr/>
    </dgm:pt>
    <dgm:pt modelId="{F439E3CF-DB91-4A61-8D51-A8AF87004892}" type="pres">
      <dgm:prSet presAssocID="{66A7EBD4-F454-4797-A15F-93B7C38FEF53}" presName="imageRepeatNode" presStyleLbl="alignAcc1" presStyleIdx="0" presStyleCnt="4"/>
      <dgm:spPr/>
      <dgm:t>
        <a:bodyPr/>
        <a:lstStyle/>
        <a:p>
          <a:endParaRPr lang="de-DE"/>
        </a:p>
      </dgm:t>
    </dgm:pt>
    <dgm:pt modelId="{18095201-8DAC-4948-9006-3B25537DECDC}" type="pres">
      <dgm:prSet presAssocID="{66A7EBD4-F454-4797-A15F-93B7C38FEF53}" presName="imageaccent1" presStyleCnt="0"/>
      <dgm:spPr/>
    </dgm:pt>
    <dgm:pt modelId="{5004510C-C03E-4060-9D7C-ABFA95358CE2}" type="pres">
      <dgm:prSet presAssocID="{66A7EBD4-F454-4797-A15F-93B7C38FEF53}" presName="accentRepeatNode" presStyleLbl="solidAlignAcc1" presStyleIdx="1" presStyleCnt="8"/>
      <dgm:spPr/>
    </dgm:pt>
    <dgm:pt modelId="{D7E8D80D-45F8-470F-BEC9-954CEE4E45A7}" type="pres">
      <dgm:prSet presAssocID="{AA852578-B575-4CFE-B3C0-A9E2FDF6A067}" presName="text2" presStyleCnt="0"/>
      <dgm:spPr/>
    </dgm:pt>
    <dgm:pt modelId="{50CB431C-531B-4D95-85F8-2A21994EAA83}" type="pres">
      <dgm:prSet presAssocID="{AA852578-B575-4CFE-B3C0-A9E2FDF6A067}" presName="textRepeatNode" presStyleLbl="alignNode1" presStyleIdx="1" presStyleCnt="4">
        <dgm:presLayoutVars>
          <dgm:chMax val="0"/>
          <dgm:chPref val="0"/>
          <dgm:bulletEnabled val="1"/>
        </dgm:presLayoutVars>
      </dgm:prSet>
      <dgm:spPr/>
      <dgm:t>
        <a:bodyPr/>
        <a:lstStyle/>
        <a:p>
          <a:endParaRPr lang="de-DE"/>
        </a:p>
      </dgm:t>
    </dgm:pt>
    <dgm:pt modelId="{CA802CD7-8E4C-4ADC-AAAE-D6BF62192B5C}" type="pres">
      <dgm:prSet presAssocID="{AA852578-B575-4CFE-B3C0-A9E2FDF6A067}" presName="textaccent2" presStyleCnt="0"/>
      <dgm:spPr/>
    </dgm:pt>
    <dgm:pt modelId="{3B55AB3A-2D18-4487-87CA-3CD7D9DF52C3}" type="pres">
      <dgm:prSet presAssocID="{AA852578-B575-4CFE-B3C0-A9E2FDF6A067}" presName="accentRepeatNode" presStyleLbl="solidAlignAcc1" presStyleIdx="2" presStyleCnt="8"/>
      <dgm:spPr/>
    </dgm:pt>
    <dgm:pt modelId="{A1750C3D-69F9-43EA-B787-7E4EF6CD0774}" type="pres">
      <dgm:prSet presAssocID="{2DE8A7BE-EB74-4A56-9AA6-479EE8614074}" presName="image2" presStyleCnt="0"/>
      <dgm:spPr/>
    </dgm:pt>
    <dgm:pt modelId="{4909E1C7-0976-4079-BB8B-C0204B6690D3}" type="pres">
      <dgm:prSet presAssocID="{2DE8A7BE-EB74-4A56-9AA6-479EE8614074}" presName="imageRepeatNode" presStyleLbl="alignAcc1" presStyleIdx="1" presStyleCnt="4"/>
      <dgm:spPr/>
      <dgm:t>
        <a:bodyPr/>
        <a:lstStyle/>
        <a:p>
          <a:endParaRPr lang="de-DE"/>
        </a:p>
      </dgm:t>
    </dgm:pt>
    <dgm:pt modelId="{F27ABF90-F3FE-4CD8-9487-3C906D882378}" type="pres">
      <dgm:prSet presAssocID="{2DE8A7BE-EB74-4A56-9AA6-479EE8614074}" presName="imageaccent2" presStyleCnt="0"/>
      <dgm:spPr/>
    </dgm:pt>
    <dgm:pt modelId="{A097A57D-C0FE-4ACF-91CE-267584232733}" type="pres">
      <dgm:prSet presAssocID="{2DE8A7BE-EB74-4A56-9AA6-479EE8614074}" presName="accentRepeatNode" presStyleLbl="solidAlignAcc1" presStyleIdx="3" presStyleCnt="8"/>
      <dgm:spPr/>
    </dgm:pt>
    <dgm:pt modelId="{DF3C6D6C-EDC3-4F27-823E-D61238CD4C9E}" type="pres">
      <dgm:prSet presAssocID="{F6F080D9-85B4-41C3-8E91-E1F66BFC7AB1}" presName="text3" presStyleCnt="0"/>
      <dgm:spPr/>
    </dgm:pt>
    <dgm:pt modelId="{DADA7B9E-6408-4296-B8C0-33A9002D3864}" type="pres">
      <dgm:prSet presAssocID="{F6F080D9-85B4-41C3-8E91-E1F66BFC7AB1}" presName="textRepeatNode" presStyleLbl="alignNode1" presStyleIdx="2" presStyleCnt="4">
        <dgm:presLayoutVars>
          <dgm:chMax val="0"/>
          <dgm:chPref val="0"/>
          <dgm:bulletEnabled val="1"/>
        </dgm:presLayoutVars>
      </dgm:prSet>
      <dgm:spPr/>
      <dgm:t>
        <a:bodyPr/>
        <a:lstStyle/>
        <a:p>
          <a:endParaRPr lang="de-DE"/>
        </a:p>
      </dgm:t>
    </dgm:pt>
    <dgm:pt modelId="{A0EA4CB3-13BF-4F0B-A59E-9AEE1064F2A7}" type="pres">
      <dgm:prSet presAssocID="{F6F080D9-85B4-41C3-8E91-E1F66BFC7AB1}" presName="textaccent3" presStyleCnt="0"/>
      <dgm:spPr/>
    </dgm:pt>
    <dgm:pt modelId="{8C9E7B24-5B34-4E70-BC24-754A3D4D17D8}" type="pres">
      <dgm:prSet presAssocID="{F6F080D9-85B4-41C3-8E91-E1F66BFC7AB1}" presName="accentRepeatNode" presStyleLbl="solidAlignAcc1" presStyleIdx="4" presStyleCnt="8"/>
      <dgm:spPr/>
    </dgm:pt>
    <dgm:pt modelId="{738CDFA8-1FFB-4EC0-9FD2-1B5BB2CE2BE2}" type="pres">
      <dgm:prSet presAssocID="{A17DAEE8-E162-4B02-B7D6-A57F79CA42DD}" presName="image3" presStyleCnt="0"/>
      <dgm:spPr/>
    </dgm:pt>
    <dgm:pt modelId="{D24E14BE-3706-40B9-9844-2DE7E67912D5}" type="pres">
      <dgm:prSet presAssocID="{A17DAEE8-E162-4B02-B7D6-A57F79CA42DD}" presName="imageRepeatNode" presStyleLbl="alignAcc1" presStyleIdx="2" presStyleCnt="4"/>
      <dgm:spPr/>
      <dgm:t>
        <a:bodyPr/>
        <a:lstStyle/>
        <a:p>
          <a:endParaRPr lang="de-DE"/>
        </a:p>
      </dgm:t>
    </dgm:pt>
    <dgm:pt modelId="{4C785A72-D1F8-4D9B-8952-8F6FD14C0467}" type="pres">
      <dgm:prSet presAssocID="{A17DAEE8-E162-4B02-B7D6-A57F79CA42DD}" presName="imageaccent3" presStyleCnt="0"/>
      <dgm:spPr/>
    </dgm:pt>
    <dgm:pt modelId="{C0D5E114-0269-4418-A9B1-AE0272917CE6}" type="pres">
      <dgm:prSet presAssocID="{A17DAEE8-E162-4B02-B7D6-A57F79CA42DD}" presName="accentRepeatNode" presStyleLbl="solidAlignAcc1" presStyleIdx="5" presStyleCnt="8"/>
      <dgm:spPr/>
    </dgm:pt>
    <dgm:pt modelId="{CA0BA676-DFAB-4E2E-A0BB-066CBBED3A56}" type="pres">
      <dgm:prSet presAssocID="{C608AC53-FFCC-4204-B348-D976D39F0F5B}" presName="text4" presStyleCnt="0"/>
      <dgm:spPr/>
    </dgm:pt>
    <dgm:pt modelId="{0CA8B7AE-95C3-4434-B610-1457F18BB0F6}" type="pres">
      <dgm:prSet presAssocID="{C608AC53-FFCC-4204-B348-D976D39F0F5B}" presName="textRepeatNode" presStyleLbl="alignNode1" presStyleIdx="3" presStyleCnt="4">
        <dgm:presLayoutVars>
          <dgm:chMax val="0"/>
          <dgm:chPref val="0"/>
          <dgm:bulletEnabled val="1"/>
        </dgm:presLayoutVars>
      </dgm:prSet>
      <dgm:spPr/>
      <dgm:t>
        <a:bodyPr/>
        <a:lstStyle/>
        <a:p>
          <a:endParaRPr lang="de-DE"/>
        </a:p>
      </dgm:t>
    </dgm:pt>
    <dgm:pt modelId="{4E2011FE-00AA-4D0E-B15A-F6E7203CA8D8}" type="pres">
      <dgm:prSet presAssocID="{C608AC53-FFCC-4204-B348-D976D39F0F5B}" presName="textaccent4" presStyleCnt="0"/>
      <dgm:spPr/>
    </dgm:pt>
    <dgm:pt modelId="{1CCE2710-3160-4F19-9901-15332EA08999}" type="pres">
      <dgm:prSet presAssocID="{C608AC53-FFCC-4204-B348-D976D39F0F5B}" presName="accentRepeatNode" presStyleLbl="solidAlignAcc1" presStyleIdx="6" presStyleCnt="8"/>
      <dgm:spPr/>
    </dgm:pt>
    <dgm:pt modelId="{744EED00-D210-44D2-AD2A-17B8C45EE874}" type="pres">
      <dgm:prSet presAssocID="{1B82B565-0C11-4DC9-9AE0-C6F2FAC53A24}" presName="image4" presStyleCnt="0"/>
      <dgm:spPr/>
    </dgm:pt>
    <dgm:pt modelId="{CD2268A7-CED6-40CD-BE23-892F79E3A2EE}" type="pres">
      <dgm:prSet presAssocID="{1B82B565-0C11-4DC9-9AE0-C6F2FAC53A24}" presName="imageRepeatNode" presStyleLbl="alignAcc1" presStyleIdx="3" presStyleCnt="4"/>
      <dgm:spPr/>
      <dgm:t>
        <a:bodyPr/>
        <a:lstStyle/>
        <a:p>
          <a:endParaRPr lang="de-DE"/>
        </a:p>
      </dgm:t>
    </dgm:pt>
    <dgm:pt modelId="{DC60F86C-5B3C-4B4B-A0DD-0A2B78D6A97E}" type="pres">
      <dgm:prSet presAssocID="{1B82B565-0C11-4DC9-9AE0-C6F2FAC53A24}" presName="imageaccent4" presStyleCnt="0"/>
      <dgm:spPr/>
    </dgm:pt>
    <dgm:pt modelId="{F8E6912F-E279-4B49-B0ED-4C851E45803E}" type="pres">
      <dgm:prSet presAssocID="{1B82B565-0C11-4DC9-9AE0-C6F2FAC53A24}" presName="accentRepeatNode" presStyleLbl="solidAlignAcc1" presStyleIdx="7" presStyleCnt="8"/>
      <dgm:spPr/>
    </dgm:pt>
  </dgm:ptLst>
  <dgm:cxnLst>
    <dgm:cxn modelId="{14EFE3E8-7C4F-4EE2-9C10-D20592A6C111}" type="presOf" srcId="{C608AC53-FFCC-4204-B348-D976D39F0F5B}" destId="{0CA8B7AE-95C3-4434-B610-1457F18BB0F6}" srcOrd="0" destOrd="0" presId="urn:microsoft.com/office/officeart/2008/layout/HexagonCluster"/>
    <dgm:cxn modelId="{CC97BE51-7B34-4C18-A521-A8BBF8407238}" srcId="{BE5643F7-5D32-43F7-9454-F4182FA0803D}" destId="{AA852578-B575-4CFE-B3C0-A9E2FDF6A067}" srcOrd="1" destOrd="0" parTransId="{CC2AA909-4828-4049-BE5A-C780B6484DF4}" sibTransId="{2DE8A7BE-EB74-4A56-9AA6-479EE8614074}"/>
    <dgm:cxn modelId="{F545036B-F3C8-4B39-93A6-04A3F90C99CB}" type="presOf" srcId="{BE5643F7-5D32-43F7-9454-F4182FA0803D}" destId="{8C56EB5B-61A8-4C46-9F30-2BD891F0110A}" srcOrd="0" destOrd="0" presId="urn:microsoft.com/office/officeart/2008/layout/HexagonCluster"/>
    <dgm:cxn modelId="{1DDBD94D-0E9F-41CC-B952-C21D290CC773}" type="presOf" srcId="{A17DAEE8-E162-4B02-B7D6-A57F79CA42DD}" destId="{D24E14BE-3706-40B9-9844-2DE7E67912D5}" srcOrd="0" destOrd="0" presId="urn:microsoft.com/office/officeart/2008/layout/HexagonCluster"/>
    <dgm:cxn modelId="{10CF180B-DB91-44E4-B98B-E48CEB137ACC}" type="presOf" srcId="{2DE8A7BE-EB74-4A56-9AA6-479EE8614074}" destId="{4909E1C7-0976-4079-BB8B-C0204B6690D3}" srcOrd="0" destOrd="0" presId="urn:microsoft.com/office/officeart/2008/layout/HexagonCluster"/>
    <dgm:cxn modelId="{D8711A70-8ACE-48A0-A039-BE1B047C9E9C}" srcId="{BE5643F7-5D32-43F7-9454-F4182FA0803D}" destId="{C608AC53-FFCC-4204-B348-D976D39F0F5B}" srcOrd="3" destOrd="0" parTransId="{54311CD4-84EA-40D2-8678-611D243691F3}" sibTransId="{1B82B565-0C11-4DC9-9AE0-C6F2FAC53A24}"/>
    <dgm:cxn modelId="{C2D879C0-E2F9-4222-BD06-08AA707134FB}" type="presOf" srcId="{F6F080D9-85B4-41C3-8E91-E1F66BFC7AB1}" destId="{DADA7B9E-6408-4296-B8C0-33A9002D3864}" srcOrd="0" destOrd="0" presId="urn:microsoft.com/office/officeart/2008/layout/HexagonCluster"/>
    <dgm:cxn modelId="{3E14AFE0-A0AC-4950-91CC-7922D07917C3}" type="presOf" srcId="{FF6C63F9-8B0E-4E6E-B082-79BEAB6B96C6}" destId="{0DFC77BD-4796-4A26-A838-3E816C0F778E}" srcOrd="0" destOrd="0" presId="urn:microsoft.com/office/officeart/2008/layout/HexagonCluster"/>
    <dgm:cxn modelId="{83AB4B94-CAC3-4CBC-BFFE-D86A57254544}" type="presOf" srcId="{1B82B565-0C11-4DC9-9AE0-C6F2FAC53A24}" destId="{CD2268A7-CED6-40CD-BE23-892F79E3A2EE}" srcOrd="0" destOrd="0" presId="urn:microsoft.com/office/officeart/2008/layout/HexagonCluster"/>
    <dgm:cxn modelId="{608982C8-C3FC-49CF-8250-A3DEC2D7B02F}" type="presOf" srcId="{AA852578-B575-4CFE-B3C0-A9E2FDF6A067}" destId="{50CB431C-531B-4D95-85F8-2A21994EAA83}" srcOrd="0" destOrd="0" presId="urn:microsoft.com/office/officeart/2008/layout/HexagonCluster"/>
    <dgm:cxn modelId="{9C4B8ABE-E834-4AB8-A4FD-EBAD75DCEF33}" srcId="{BE5643F7-5D32-43F7-9454-F4182FA0803D}" destId="{FF6C63F9-8B0E-4E6E-B082-79BEAB6B96C6}" srcOrd="0" destOrd="0" parTransId="{4D096753-E2CF-42BC-823E-2FC37C9304E4}" sibTransId="{66A7EBD4-F454-4797-A15F-93B7C38FEF53}"/>
    <dgm:cxn modelId="{B0963723-9265-4E45-91AF-CB03BE084706}" srcId="{BE5643F7-5D32-43F7-9454-F4182FA0803D}" destId="{F6F080D9-85B4-41C3-8E91-E1F66BFC7AB1}" srcOrd="2" destOrd="0" parTransId="{4B045EF4-F894-4F34-8267-746D060E60F7}" sibTransId="{A17DAEE8-E162-4B02-B7D6-A57F79CA42DD}"/>
    <dgm:cxn modelId="{A8B53F43-71F7-4FC0-8402-5C5CAFC9A452}" type="presOf" srcId="{66A7EBD4-F454-4797-A15F-93B7C38FEF53}" destId="{F439E3CF-DB91-4A61-8D51-A8AF87004892}" srcOrd="0" destOrd="0" presId="urn:microsoft.com/office/officeart/2008/layout/HexagonCluster"/>
    <dgm:cxn modelId="{018B89CC-8C82-489D-B76B-470E3199FB54}" type="presParOf" srcId="{8C56EB5B-61A8-4C46-9F30-2BD891F0110A}" destId="{B52E32CF-E21A-4F16-91B3-1A5F90F8EA3B}" srcOrd="0" destOrd="0" presId="urn:microsoft.com/office/officeart/2008/layout/HexagonCluster"/>
    <dgm:cxn modelId="{ECF0A2C6-D873-45C4-AE09-84628F0B32A1}" type="presParOf" srcId="{B52E32CF-E21A-4F16-91B3-1A5F90F8EA3B}" destId="{0DFC77BD-4796-4A26-A838-3E816C0F778E}" srcOrd="0" destOrd="0" presId="urn:microsoft.com/office/officeart/2008/layout/HexagonCluster"/>
    <dgm:cxn modelId="{2AC098F6-AE07-4DC6-A9CA-89E25FA3CA45}" type="presParOf" srcId="{8C56EB5B-61A8-4C46-9F30-2BD891F0110A}" destId="{15869150-9C83-4A1F-92C1-407526F42D47}" srcOrd="1" destOrd="0" presId="urn:microsoft.com/office/officeart/2008/layout/HexagonCluster"/>
    <dgm:cxn modelId="{7160911E-E5CA-4382-9900-9B2FE8BCB023}" type="presParOf" srcId="{15869150-9C83-4A1F-92C1-407526F42D47}" destId="{535FF9FC-83FA-4833-89A9-3BFE8F9012AA}" srcOrd="0" destOrd="0" presId="urn:microsoft.com/office/officeart/2008/layout/HexagonCluster"/>
    <dgm:cxn modelId="{1905ABAE-837F-4E96-8598-0A2A2716430B}" type="presParOf" srcId="{8C56EB5B-61A8-4C46-9F30-2BD891F0110A}" destId="{9C5E53E5-4D02-4908-9502-8E86DD0B08C0}" srcOrd="2" destOrd="0" presId="urn:microsoft.com/office/officeart/2008/layout/HexagonCluster"/>
    <dgm:cxn modelId="{58C8E924-16C8-49A0-B7C5-346F82B683EE}" type="presParOf" srcId="{9C5E53E5-4D02-4908-9502-8E86DD0B08C0}" destId="{F439E3CF-DB91-4A61-8D51-A8AF87004892}" srcOrd="0" destOrd="0" presId="urn:microsoft.com/office/officeart/2008/layout/HexagonCluster"/>
    <dgm:cxn modelId="{D7E08938-279A-4A3F-A810-62665A57671B}" type="presParOf" srcId="{8C56EB5B-61A8-4C46-9F30-2BD891F0110A}" destId="{18095201-8DAC-4948-9006-3B25537DECDC}" srcOrd="3" destOrd="0" presId="urn:microsoft.com/office/officeart/2008/layout/HexagonCluster"/>
    <dgm:cxn modelId="{43AAD03D-D7B6-42D1-9BB4-1287191597EA}" type="presParOf" srcId="{18095201-8DAC-4948-9006-3B25537DECDC}" destId="{5004510C-C03E-4060-9D7C-ABFA95358CE2}" srcOrd="0" destOrd="0" presId="urn:microsoft.com/office/officeart/2008/layout/HexagonCluster"/>
    <dgm:cxn modelId="{20C7EFBF-0406-4D8F-9A33-CA17923F0E03}" type="presParOf" srcId="{8C56EB5B-61A8-4C46-9F30-2BD891F0110A}" destId="{D7E8D80D-45F8-470F-BEC9-954CEE4E45A7}" srcOrd="4" destOrd="0" presId="urn:microsoft.com/office/officeart/2008/layout/HexagonCluster"/>
    <dgm:cxn modelId="{024575AD-B36A-4DB7-B556-73BD23DA240F}" type="presParOf" srcId="{D7E8D80D-45F8-470F-BEC9-954CEE4E45A7}" destId="{50CB431C-531B-4D95-85F8-2A21994EAA83}" srcOrd="0" destOrd="0" presId="urn:microsoft.com/office/officeart/2008/layout/HexagonCluster"/>
    <dgm:cxn modelId="{2578A1A3-6599-4434-A180-5E050413FF28}" type="presParOf" srcId="{8C56EB5B-61A8-4C46-9F30-2BD891F0110A}" destId="{CA802CD7-8E4C-4ADC-AAAE-D6BF62192B5C}" srcOrd="5" destOrd="0" presId="urn:microsoft.com/office/officeart/2008/layout/HexagonCluster"/>
    <dgm:cxn modelId="{8720F096-B711-4714-99BC-B5846C8AEF4E}" type="presParOf" srcId="{CA802CD7-8E4C-4ADC-AAAE-D6BF62192B5C}" destId="{3B55AB3A-2D18-4487-87CA-3CD7D9DF52C3}" srcOrd="0" destOrd="0" presId="urn:microsoft.com/office/officeart/2008/layout/HexagonCluster"/>
    <dgm:cxn modelId="{AFBF9D83-F076-4DBD-AF3D-3EAE854B653C}" type="presParOf" srcId="{8C56EB5B-61A8-4C46-9F30-2BD891F0110A}" destId="{A1750C3D-69F9-43EA-B787-7E4EF6CD0774}" srcOrd="6" destOrd="0" presId="urn:microsoft.com/office/officeart/2008/layout/HexagonCluster"/>
    <dgm:cxn modelId="{91149945-4987-4B3E-B5B1-F36499FB05BE}" type="presParOf" srcId="{A1750C3D-69F9-43EA-B787-7E4EF6CD0774}" destId="{4909E1C7-0976-4079-BB8B-C0204B6690D3}" srcOrd="0" destOrd="0" presId="urn:microsoft.com/office/officeart/2008/layout/HexagonCluster"/>
    <dgm:cxn modelId="{DEF8E271-420A-464F-820A-DAE7D2164CA3}" type="presParOf" srcId="{8C56EB5B-61A8-4C46-9F30-2BD891F0110A}" destId="{F27ABF90-F3FE-4CD8-9487-3C906D882378}" srcOrd="7" destOrd="0" presId="urn:microsoft.com/office/officeart/2008/layout/HexagonCluster"/>
    <dgm:cxn modelId="{4EE9A1CC-811F-4175-9E45-54AFDD115201}" type="presParOf" srcId="{F27ABF90-F3FE-4CD8-9487-3C906D882378}" destId="{A097A57D-C0FE-4ACF-91CE-267584232733}" srcOrd="0" destOrd="0" presId="urn:microsoft.com/office/officeart/2008/layout/HexagonCluster"/>
    <dgm:cxn modelId="{F6461DB4-41EB-41E2-AFC2-E8BF0DCE425F}" type="presParOf" srcId="{8C56EB5B-61A8-4C46-9F30-2BD891F0110A}" destId="{DF3C6D6C-EDC3-4F27-823E-D61238CD4C9E}" srcOrd="8" destOrd="0" presId="urn:microsoft.com/office/officeart/2008/layout/HexagonCluster"/>
    <dgm:cxn modelId="{2657A121-26CA-4E12-844E-308DCC39A6C8}" type="presParOf" srcId="{DF3C6D6C-EDC3-4F27-823E-D61238CD4C9E}" destId="{DADA7B9E-6408-4296-B8C0-33A9002D3864}" srcOrd="0" destOrd="0" presId="urn:microsoft.com/office/officeart/2008/layout/HexagonCluster"/>
    <dgm:cxn modelId="{69F62950-04E0-4EC7-BD37-2FBA00F05BBA}" type="presParOf" srcId="{8C56EB5B-61A8-4C46-9F30-2BD891F0110A}" destId="{A0EA4CB3-13BF-4F0B-A59E-9AEE1064F2A7}" srcOrd="9" destOrd="0" presId="urn:microsoft.com/office/officeart/2008/layout/HexagonCluster"/>
    <dgm:cxn modelId="{84B11FCD-38A2-46E8-A47E-C92E683E0FCD}" type="presParOf" srcId="{A0EA4CB3-13BF-4F0B-A59E-9AEE1064F2A7}" destId="{8C9E7B24-5B34-4E70-BC24-754A3D4D17D8}" srcOrd="0" destOrd="0" presId="urn:microsoft.com/office/officeart/2008/layout/HexagonCluster"/>
    <dgm:cxn modelId="{127B62B9-425C-4DD3-B6BA-0067F61E1C47}" type="presParOf" srcId="{8C56EB5B-61A8-4C46-9F30-2BD891F0110A}" destId="{738CDFA8-1FFB-4EC0-9FD2-1B5BB2CE2BE2}" srcOrd="10" destOrd="0" presId="urn:microsoft.com/office/officeart/2008/layout/HexagonCluster"/>
    <dgm:cxn modelId="{E8E15392-89E4-482B-8EE8-F42F1102C298}" type="presParOf" srcId="{738CDFA8-1FFB-4EC0-9FD2-1B5BB2CE2BE2}" destId="{D24E14BE-3706-40B9-9844-2DE7E67912D5}" srcOrd="0" destOrd="0" presId="urn:microsoft.com/office/officeart/2008/layout/HexagonCluster"/>
    <dgm:cxn modelId="{43E0F82E-C294-49E5-968E-5F6EA86C1DF6}" type="presParOf" srcId="{8C56EB5B-61A8-4C46-9F30-2BD891F0110A}" destId="{4C785A72-D1F8-4D9B-8952-8F6FD14C0467}" srcOrd="11" destOrd="0" presId="urn:microsoft.com/office/officeart/2008/layout/HexagonCluster"/>
    <dgm:cxn modelId="{B361C18F-0AAF-4E1C-A741-21FC3738B5C2}" type="presParOf" srcId="{4C785A72-D1F8-4D9B-8952-8F6FD14C0467}" destId="{C0D5E114-0269-4418-A9B1-AE0272917CE6}" srcOrd="0" destOrd="0" presId="urn:microsoft.com/office/officeart/2008/layout/HexagonCluster"/>
    <dgm:cxn modelId="{7478C88F-8B7F-4128-A226-0484ABB71D42}" type="presParOf" srcId="{8C56EB5B-61A8-4C46-9F30-2BD891F0110A}" destId="{CA0BA676-DFAB-4E2E-A0BB-066CBBED3A56}" srcOrd="12" destOrd="0" presId="urn:microsoft.com/office/officeart/2008/layout/HexagonCluster"/>
    <dgm:cxn modelId="{6CF4E117-E962-4599-98F2-8DB10EE85AC7}" type="presParOf" srcId="{CA0BA676-DFAB-4E2E-A0BB-066CBBED3A56}" destId="{0CA8B7AE-95C3-4434-B610-1457F18BB0F6}" srcOrd="0" destOrd="0" presId="urn:microsoft.com/office/officeart/2008/layout/HexagonCluster"/>
    <dgm:cxn modelId="{D8F387A7-01C3-4359-993E-FBFD046D9975}" type="presParOf" srcId="{8C56EB5B-61A8-4C46-9F30-2BD891F0110A}" destId="{4E2011FE-00AA-4D0E-B15A-F6E7203CA8D8}" srcOrd="13" destOrd="0" presId="urn:microsoft.com/office/officeart/2008/layout/HexagonCluster"/>
    <dgm:cxn modelId="{9BAB063E-E1F3-406E-9843-523128B520A3}" type="presParOf" srcId="{4E2011FE-00AA-4D0E-B15A-F6E7203CA8D8}" destId="{1CCE2710-3160-4F19-9901-15332EA08999}" srcOrd="0" destOrd="0" presId="urn:microsoft.com/office/officeart/2008/layout/HexagonCluster"/>
    <dgm:cxn modelId="{3FC60581-2D15-4540-81EA-05016ECC61A3}" type="presParOf" srcId="{8C56EB5B-61A8-4C46-9F30-2BD891F0110A}" destId="{744EED00-D210-44D2-AD2A-17B8C45EE874}" srcOrd="14" destOrd="0" presId="urn:microsoft.com/office/officeart/2008/layout/HexagonCluster"/>
    <dgm:cxn modelId="{CE0C00B5-175E-45B3-A7FB-CAD5F8EFDEEE}" type="presParOf" srcId="{744EED00-D210-44D2-AD2A-17B8C45EE874}" destId="{CD2268A7-CED6-40CD-BE23-892F79E3A2EE}" srcOrd="0" destOrd="0" presId="urn:microsoft.com/office/officeart/2008/layout/HexagonCluster"/>
    <dgm:cxn modelId="{46F35245-0924-4A6A-BD83-93D2C9523871}" type="presParOf" srcId="{8C56EB5B-61A8-4C46-9F30-2BD891F0110A}" destId="{DC60F86C-5B3C-4B4B-A0DD-0A2B78D6A97E}" srcOrd="15" destOrd="0" presId="urn:microsoft.com/office/officeart/2008/layout/HexagonCluster"/>
    <dgm:cxn modelId="{3A442E32-D188-4377-BC8C-52C9779DAC34}" type="presParOf" srcId="{DC60F86C-5B3C-4B4B-A0DD-0A2B78D6A97E}" destId="{F8E6912F-E279-4B49-B0ED-4C851E45803E}"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563D517-CCBD-4DB3-A42D-AC2DF2227D1F}"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de-DE"/>
        </a:p>
      </dgm:t>
    </dgm:pt>
    <dgm:pt modelId="{2254CFD9-58DC-46D6-B4CF-3AD987B3E2C3}">
      <dgm:prSet phldrT="[Text]"/>
      <dgm:spPr/>
      <dgm:t>
        <a:bodyPr/>
        <a:lstStyle/>
        <a:p>
          <a:r>
            <a:rPr lang="de-DE" dirty="0" smtClean="0"/>
            <a:t>Auftaktworkshop</a:t>
          </a:r>
          <a:endParaRPr lang="de-DE" dirty="0"/>
        </a:p>
      </dgm:t>
    </dgm:pt>
    <dgm:pt modelId="{BBD5728B-85BA-4F83-BFC8-830379B9C0F5}" type="parTrans" cxnId="{D6B4D24A-7E38-4D80-BEE9-B8CF3EB77F26}">
      <dgm:prSet/>
      <dgm:spPr/>
      <dgm:t>
        <a:bodyPr/>
        <a:lstStyle/>
        <a:p>
          <a:endParaRPr lang="de-DE"/>
        </a:p>
      </dgm:t>
    </dgm:pt>
    <dgm:pt modelId="{26B6CE9B-49B3-4D5B-A7CE-320448F6D721}" type="sibTrans" cxnId="{D6B4D24A-7E38-4D80-BEE9-B8CF3EB77F26}">
      <dgm:prSet/>
      <dgm:spPr/>
      <dgm:t>
        <a:bodyPr/>
        <a:lstStyle/>
        <a:p>
          <a:endParaRPr lang="de-DE"/>
        </a:p>
      </dgm:t>
    </dgm:pt>
    <dgm:pt modelId="{7C23B9AA-1F90-473A-8441-EBDCFFF7C731}">
      <dgm:prSet phldrT="[Text]"/>
      <dgm:spPr/>
      <dgm:t>
        <a:bodyPr/>
        <a:lstStyle/>
        <a:p>
          <a:r>
            <a:rPr lang="de-DE" dirty="0" smtClean="0"/>
            <a:t>Durchführung Lehr-/Lernprojekt</a:t>
          </a:r>
          <a:endParaRPr lang="de-DE" dirty="0"/>
        </a:p>
      </dgm:t>
    </dgm:pt>
    <dgm:pt modelId="{0DD920C9-40A3-4F93-A4C5-F11E200EDB60}" type="parTrans" cxnId="{480689E0-D975-4FFB-8CED-BA39C358A825}">
      <dgm:prSet/>
      <dgm:spPr/>
      <dgm:t>
        <a:bodyPr/>
        <a:lstStyle/>
        <a:p>
          <a:endParaRPr lang="de-DE"/>
        </a:p>
      </dgm:t>
    </dgm:pt>
    <dgm:pt modelId="{76149D8F-59D0-4D3C-8610-48A761DE9EA4}" type="sibTrans" cxnId="{480689E0-D975-4FFB-8CED-BA39C358A825}">
      <dgm:prSet/>
      <dgm:spPr/>
      <dgm:t>
        <a:bodyPr/>
        <a:lstStyle/>
        <a:p>
          <a:endParaRPr lang="de-DE"/>
        </a:p>
      </dgm:t>
    </dgm:pt>
    <dgm:pt modelId="{83D104A5-6462-4E97-A353-386517739251}">
      <dgm:prSet phldrT="[Text]"/>
      <dgm:spPr/>
      <dgm:t>
        <a:bodyPr/>
        <a:lstStyle/>
        <a:p>
          <a:r>
            <a:rPr lang="de-DE" dirty="0" smtClean="0"/>
            <a:t>Abschluss-Workshop</a:t>
          </a:r>
          <a:endParaRPr lang="de-DE" dirty="0"/>
        </a:p>
      </dgm:t>
    </dgm:pt>
    <dgm:pt modelId="{613DAF8A-26EB-4453-9E01-41FAB5F7B48E}" type="parTrans" cxnId="{747510F9-2AD3-4BAD-A435-848948042691}">
      <dgm:prSet/>
      <dgm:spPr/>
      <dgm:t>
        <a:bodyPr/>
        <a:lstStyle/>
        <a:p>
          <a:endParaRPr lang="de-DE"/>
        </a:p>
      </dgm:t>
    </dgm:pt>
    <dgm:pt modelId="{28B64684-6FA9-4946-987C-50955502699B}" type="sibTrans" cxnId="{747510F9-2AD3-4BAD-A435-848948042691}">
      <dgm:prSet/>
      <dgm:spPr/>
      <dgm:t>
        <a:bodyPr/>
        <a:lstStyle/>
        <a:p>
          <a:endParaRPr lang="de-DE"/>
        </a:p>
      </dgm:t>
    </dgm:pt>
    <dgm:pt modelId="{24D18AF3-8F03-45E5-80A5-7C9FF6159518}" type="pres">
      <dgm:prSet presAssocID="{9563D517-CCBD-4DB3-A42D-AC2DF2227D1F}" presName="Name0" presStyleCnt="0">
        <dgm:presLayoutVars>
          <dgm:chMax val="11"/>
          <dgm:chPref val="11"/>
          <dgm:dir/>
          <dgm:resizeHandles/>
        </dgm:presLayoutVars>
      </dgm:prSet>
      <dgm:spPr/>
      <dgm:t>
        <a:bodyPr/>
        <a:lstStyle/>
        <a:p>
          <a:endParaRPr lang="de-DE"/>
        </a:p>
      </dgm:t>
    </dgm:pt>
    <dgm:pt modelId="{C8A3773A-4F27-4EDD-B37D-FEF7550A0F59}" type="pres">
      <dgm:prSet presAssocID="{83D104A5-6462-4E97-A353-386517739251}" presName="Accent3" presStyleCnt="0"/>
      <dgm:spPr/>
    </dgm:pt>
    <dgm:pt modelId="{B12871F1-CE9C-40CC-9537-53EF55CFEA70}" type="pres">
      <dgm:prSet presAssocID="{83D104A5-6462-4E97-A353-386517739251}" presName="Accent" presStyleLbl="node1" presStyleIdx="0" presStyleCnt="3"/>
      <dgm:spPr/>
    </dgm:pt>
    <dgm:pt modelId="{C2D64762-BBC7-4E07-84FF-0705FBD37F16}" type="pres">
      <dgm:prSet presAssocID="{83D104A5-6462-4E97-A353-386517739251}" presName="ParentBackground3" presStyleCnt="0"/>
      <dgm:spPr/>
    </dgm:pt>
    <dgm:pt modelId="{31728817-095B-403E-88B3-366E529F1E43}" type="pres">
      <dgm:prSet presAssocID="{83D104A5-6462-4E97-A353-386517739251}" presName="ParentBackground" presStyleLbl="fgAcc1" presStyleIdx="0" presStyleCnt="3"/>
      <dgm:spPr/>
      <dgm:t>
        <a:bodyPr/>
        <a:lstStyle/>
        <a:p>
          <a:endParaRPr lang="de-DE"/>
        </a:p>
      </dgm:t>
    </dgm:pt>
    <dgm:pt modelId="{828395FB-BF8E-4AE1-AB3B-8AF5EB4CC3A5}" type="pres">
      <dgm:prSet presAssocID="{83D104A5-6462-4E97-A353-386517739251}" presName="Parent3" presStyleLbl="revTx" presStyleIdx="0" presStyleCnt="0">
        <dgm:presLayoutVars>
          <dgm:chMax val="1"/>
          <dgm:chPref val="1"/>
          <dgm:bulletEnabled val="1"/>
        </dgm:presLayoutVars>
      </dgm:prSet>
      <dgm:spPr/>
      <dgm:t>
        <a:bodyPr/>
        <a:lstStyle/>
        <a:p>
          <a:endParaRPr lang="de-DE"/>
        </a:p>
      </dgm:t>
    </dgm:pt>
    <dgm:pt modelId="{1DB7A75D-C88D-4B0C-8CF5-E924E73B8572}" type="pres">
      <dgm:prSet presAssocID="{7C23B9AA-1F90-473A-8441-EBDCFFF7C731}" presName="Accent2" presStyleCnt="0"/>
      <dgm:spPr/>
    </dgm:pt>
    <dgm:pt modelId="{C4036676-DF8F-47DA-8F97-C1B178B85EFF}" type="pres">
      <dgm:prSet presAssocID="{7C23B9AA-1F90-473A-8441-EBDCFFF7C731}" presName="Accent" presStyleLbl="node1" presStyleIdx="1" presStyleCnt="3"/>
      <dgm:spPr/>
    </dgm:pt>
    <dgm:pt modelId="{B39AC428-1830-4F45-BE64-4057B46B1932}" type="pres">
      <dgm:prSet presAssocID="{7C23B9AA-1F90-473A-8441-EBDCFFF7C731}" presName="ParentBackground2" presStyleCnt="0"/>
      <dgm:spPr/>
    </dgm:pt>
    <dgm:pt modelId="{4BC73677-B0B9-401C-86A9-096AC2E8F5EB}" type="pres">
      <dgm:prSet presAssocID="{7C23B9AA-1F90-473A-8441-EBDCFFF7C731}" presName="ParentBackground" presStyleLbl="fgAcc1" presStyleIdx="1" presStyleCnt="3"/>
      <dgm:spPr/>
      <dgm:t>
        <a:bodyPr/>
        <a:lstStyle/>
        <a:p>
          <a:endParaRPr lang="de-DE"/>
        </a:p>
      </dgm:t>
    </dgm:pt>
    <dgm:pt modelId="{96AFE695-814C-4C75-96FB-9BE52B5C1A7B}" type="pres">
      <dgm:prSet presAssocID="{7C23B9AA-1F90-473A-8441-EBDCFFF7C731}" presName="Parent2" presStyleLbl="revTx" presStyleIdx="0" presStyleCnt="0">
        <dgm:presLayoutVars>
          <dgm:chMax val="1"/>
          <dgm:chPref val="1"/>
          <dgm:bulletEnabled val="1"/>
        </dgm:presLayoutVars>
      </dgm:prSet>
      <dgm:spPr/>
      <dgm:t>
        <a:bodyPr/>
        <a:lstStyle/>
        <a:p>
          <a:endParaRPr lang="de-DE"/>
        </a:p>
      </dgm:t>
    </dgm:pt>
    <dgm:pt modelId="{CC563BF2-2336-4401-9034-0350A010FF30}" type="pres">
      <dgm:prSet presAssocID="{2254CFD9-58DC-46D6-B4CF-3AD987B3E2C3}" presName="Accent1" presStyleCnt="0"/>
      <dgm:spPr/>
    </dgm:pt>
    <dgm:pt modelId="{5AE6DD8C-5545-4C28-88AB-E6E1F60E8996}" type="pres">
      <dgm:prSet presAssocID="{2254CFD9-58DC-46D6-B4CF-3AD987B3E2C3}" presName="Accent" presStyleLbl="node1" presStyleIdx="2" presStyleCnt="3"/>
      <dgm:spPr/>
    </dgm:pt>
    <dgm:pt modelId="{BD9C838C-0A32-4A5C-BF9F-7E3E31626066}" type="pres">
      <dgm:prSet presAssocID="{2254CFD9-58DC-46D6-B4CF-3AD987B3E2C3}" presName="ParentBackground1" presStyleCnt="0"/>
      <dgm:spPr/>
    </dgm:pt>
    <dgm:pt modelId="{AD057A2E-FDEF-4C2C-B9BA-9F81618A5EC0}" type="pres">
      <dgm:prSet presAssocID="{2254CFD9-58DC-46D6-B4CF-3AD987B3E2C3}" presName="ParentBackground" presStyleLbl="fgAcc1" presStyleIdx="2" presStyleCnt="3"/>
      <dgm:spPr/>
      <dgm:t>
        <a:bodyPr/>
        <a:lstStyle/>
        <a:p>
          <a:endParaRPr lang="de-DE"/>
        </a:p>
      </dgm:t>
    </dgm:pt>
    <dgm:pt modelId="{73E02CDC-56B8-44A6-B6C9-3C1402C19BBE}" type="pres">
      <dgm:prSet presAssocID="{2254CFD9-58DC-46D6-B4CF-3AD987B3E2C3}" presName="Parent1" presStyleLbl="revTx" presStyleIdx="0" presStyleCnt="0">
        <dgm:presLayoutVars>
          <dgm:chMax val="1"/>
          <dgm:chPref val="1"/>
          <dgm:bulletEnabled val="1"/>
        </dgm:presLayoutVars>
      </dgm:prSet>
      <dgm:spPr/>
      <dgm:t>
        <a:bodyPr/>
        <a:lstStyle/>
        <a:p>
          <a:endParaRPr lang="de-DE"/>
        </a:p>
      </dgm:t>
    </dgm:pt>
  </dgm:ptLst>
  <dgm:cxnLst>
    <dgm:cxn modelId="{4EE2CB34-B0A2-4CD6-9028-C94DA7183ABD}" type="presOf" srcId="{7C23B9AA-1F90-473A-8441-EBDCFFF7C731}" destId="{96AFE695-814C-4C75-96FB-9BE52B5C1A7B}" srcOrd="1" destOrd="0" presId="urn:microsoft.com/office/officeart/2011/layout/CircleProcess"/>
    <dgm:cxn modelId="{747510F9-2AD3-4BAD-A435-848948042691}" srcId="{9563D517-CCBD-4DB3-A42D-AC2DF2227D1F}" destId="{83D104A5-6462-4E97-A353-386517739251}" srcOrd="2" destOrd="0" parTransId="{613DAF8A-26EB-4453-9E01-41FAB5F7B48E}" sibTransId="{28B64684-6FA9-4946-987C-50955502699B}"/>
    <dgm:cxn modelId="{B9B38EEB-4E7D-459A-A6EE-21986A9F40DA}" type="presOf" srcId="{9563D517-CCBD-4DB3-A42D-AC2DF2227D1F}" destId="{24D18AF3-8F03-45E5-80A5-7C9FF6159518}" srcOrd="0" destOrd="0" presId="urn:microsoft.com/office/officeart/2011/layout/CircleProcess"/>
    <dgm:cxn modelId="{D6B4D24A-7E38-4D80-BEE9-B8CF3EB77F26}" srcId="{9563D517-CCBD-4DB3-A42D-AC2DF2227D1F}" destId="{2254CFD9-58DC-46D6-B4CF-3AD987B3E2C3}" srcOrd="0" destOrd="0" parTransId="{BBD5728B-85BA-4F83-BFC8-830379B9C0F5}" sibTransId="{26B6CE9B-49B3-4D5B-A7CE-320448F6D721}"/>
    <dgm:cxn modelId="{7B94E60A-72EA-470A-A178-8CA8DF8F7736}" type="presOf" srcId="{7C23B9AA-1F90-473A-8441-EBDCFFF7C731}" destId="{4BC73677-B0B9-401C-86A9-096AC2E8F5EB}" srcOrd="0" destOrd="0" presId="urn:microsoft.com/office/officeart/2011/layout/CircleProcess"/>
    <dgm:cxn modelId="{1B0C3AB5-ADEF-47B2-BE61-94A5291B31FA}" type="presOf" srcId="{2254CFD9-58DC-46D6-B4CF-3AD987B3E2C3}" destId="{73E02CDC-56B8-44A6-B6C9-3C1402C19BBE}" srcOrd="1" destOrd="0" presId="urn:microsoft.com/office/officeart/2011/layout/CircleProcess"/>
    <dgm:cxn modelId="{2801BE8F-E933-4B56-99DC-BF76B02AC2B1}" type="presOf" srcId="{83D104A5-6462-4E97-A353-386517739251}" destId="{31728817-095B-403E-88B3-366E529F1E43}" srcOrd="0" destOrd="0" presId="urn:microsoft.com/office/officeart/2011/layout/CircleProcess"/>
    <dgm:cxn modelId="{480689E0-D975-4FFB-8CED-BA39C358A825}" srcId="{9563D517-CCBD-4DB3-A42D-AC2DF2227D1F}" destId="{7C23B9AA-1F90-473A-8441-EBDCFFF7C731}" srcOrd="1" destOrd="0" parTransId="{0DD920C9-40A3-4F93-A4C5-F11E200EDB60}" sibTransId="{76149D8F-59D0-4D3C-8610-48A761DE9EA4}"/>
    <dgm:cxn modelId="{279CEEE1-3265-4005-BB65-466C62DE7BE7}" type="presOf" srcId="{2254CFD9-58DC-46D6-B4CF-3AD987B3E2C3}" destId="{AD057A2E-FDEF-4C2C-B9BA-9F81618A5EC0}" srcOrd="0" destOrd="0" presId="urn:microsoft.com/office/officeart/2011/layout/CircleProcess"/>
    <dgm:cxn modelId="{72F98324-6E3C-4D04-B336-29BE5C1472FA}" type="presOf" srcId="{83D104A5-6462-4E97-A353-386517739251}" destId="{828395FB-BF8E-4AE1-AB3B-8AF5EB4CC3A5}" srcOrd="1" destOrd="0" presId="urn:microsoft.com/office/officeart/2011/layout/CircleProcess"/>
    <dgm:cxn modelId="{EB0172B2-69C6-4A34-B6D9-7CC910847E0C}" type="presParOf" srcId="{24D18AF3-8F03-45E5-80A5-7C9FF6159518}" destId="{C8A3773A-4F27-4EDD-B37D-FEF7550A0F59}" srcOrd="0" destOrd="0" presId="urn:microsoft.com/office/officeart/2011/layout/CircleProcess"/>
    <dgm:cxn modelId="{60FD06B4-EF06-40AA-85E5-BB7E1B0024D5}" type="presParOf" srcId="{C8A3773A-4F27-4EDD-B37D-FEF7550A0F59}" destId="{B12871F1-CE9C-40CC-9537-53EF55CFEA70}" srcOrd="0" destOrd="0" presId="urn:microsoft.com/office/officeart/2011/layout/CircleProcess"/>
    <dgm:cxn modelId="{16172F05-2EE9-4A63-B754-04FAAF4B5B88}" type="presParOf" srcId="{24D18AF3-8F03-45E5-80A5-7C9FF6159518}" destId="{C2D64762-BBC7-4E07-84FF-0705FBD37F16}" srcOrd="1" destOrd="0" presId="urn:microsoft.com/office/officeart/2011/layout/CircleProcess"/>
    <dgm:cxn modelId="{0D4BE6B6-0F3B-47CB-B07B-4E98E0C1478C}" type="presParOf" srcId="{C2D64762-BBC7-4E07-84FF-0705FBD37F16}" destId="{31728817-095B-403E-88B3-366E529F1E43}" srcOrd="0" destOrd="0" presId="urn:microsoft.com/office/officeart/2011/layout/CircleProcess"/>
    <dgm:cxn modelId="{9D1BC1B5-8CD7-4313-8BA5-A62E7888D0FF}" type="presParOf" srcId="{24D18AF3-8F03-45E5-80A5-7C9FF6159518}" destId="{828395FB-BF8E-4AE1-AB3B-8AF5EB4CC3A5}" srcOrd="2" destOrd="0" presId="urn:microsoft.com/office/officeart/2011/layout/CircleProcess"/>
    <dgm:cxn modelId="{9703C277-5ECB-4A61-866D-010759A56A06}" type="presParOf" srcId="{24D18AF3-8F03-45E5-80A5-7C9FF6159518}" destId="{1DB7A75D-C88D-4B0C-8CF5-E924E73B8572}" srcOrd="3" destOrd="0" presId="urn:microsoft.com/office/officeart/2011/layout/CircleProcess"/>
    <dgm:cxn modelId="{998A2953-8036-4D4A-BF7B-13E6B44433C3}" type="presParOf" srcId="{1DB7A75D-C88D-4B0C-8CF5-E924E73B8572}" destId="{C4036676-DF8F-47DA-8F97-C1B178B85EFF}" srcOrd="0" destOrd="0" presId="urn:microsoft.com/office/officeart/2011/layout/CircleProcess"/>
    <dgm:cxn modelId="{8CAFB4BC-9BE0-493B-8778-F76223B46C2B}" type="presParOf" srcId="{24D18AF3-8F03-45E5-80A5-7C9FF6159518}" destId="{B39AC428-1830-4F45-BE64-4057B46B1932}" srcOrd="4" destOrd="0" presId="urn:microsoft.com/office/officeart/2011/layout/CircleProcess"/>
    <dgm:cxn modelId="{4B3CD9FF-2EF1-48AC-91CC-4C2B04B7E14E}" type="presParOf" srcId="{B39AC428-1830-4F45-BE64-4057B46B1932}" destId="{4BC73677-B0B9-401C-86A9-096AC2E8F5EB}" srcOrd="0" destOrd="0" presId="urn:microsoft.com/office/officeart/2011/layout/CircleProcess"/>
    <dgm:cxn modelId="{AEBD1029-8ACC-41EB-B934-B2B292D8623A}" type="presParOf" srcId="{24D18AF3-8F03-45E5-80A5-7C9FF6159518}" destId="{96AFE695-814C-4C75-96FB-9BE52B5C1A7B}" srcOrd="5" destOrd="0" presId="urn:microsoft.com/office/officeart/2011/layout/CircleProcess"/>
    <dgm:cxn modelId="{4ED41B50-54D7-4E15-80EB-154025AB79A8}" type="presParOf" srcId="{24D18AF3-8F03-45E5-80A5-7C9FF6159518}" destId="{CC563BF2-2336-4401-9034-0350A010FF30}" srcOrd="6" destOrd="0" presId="urn:microsoft.com/office/officeart/2011/layout/CircleProcess"/>
    <dgm:cxn modelId="{722B10F8-0D63-46E8-984A-8E8DCDF16BEE}" type="presParOf" srcId="{CC563BF2-2336-4401-9034-0350A010FF30}" destId="{5AE6DD8C-5545-4C28-88AB-E6E1F60E8996}" srcOrd="0" destOrd="0" presId="urn:microsoft.com/office/officeart/2011/layout/CircleProcess"/>
    <dgm:cxn modelId="{EBE3A61C-9FED-42B5-99B5-5E30EBE92BA9}" type="presParOf" srcId="{24D18AF3-8F03-45E5-80A5-7C9FF6159518}" destId="{BD9C838C-0A32-4A5C-BF9F-7E3E31626066}" srcOrd="7" destOrd="0" presId="urn:microsoft.com/office/officeart/2011/layout/CircleProcess"/>
    <dgm:cxn modelId="{026A0498-2A8F-486C-95C5-9CB380EBA725}" type="presParOf" srcId="{BD9C838C-0A32-4A5C-BF9F-7E3E31626066}" destId="{AD057A2E-FDEF-4C2C-B9BA-9F81618A5EC0}" srcOrd="0" destOrd="0" presId="urn:microsoft.com/office/officeart/2011/layout/CircleProcess"/>
    <dgm:cxn modelId="{FAD2A39F-3CA0-44A6-A338-F8D73C129037}" type="presParOf" srcId="{24D18AF3-8F03-45E5-80A5-7C9FF6159518}" destId="{73E02CDC-56B8-44A6-B6C9-3C1402C19BBE}" srcOrd="8" destOrd="0" presId="urn:microsoft.com/office/officeart/2011/layout/Circle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6B12C67-8B27-4859-A19A-1858B56EAF1D}"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de-DE"/>
        </a:p>
      </dgm:t>
    </dgm:pt>
    <dgm:pt modelId="{500ECEE8-C49C-4A35-92F8-29CD34B3E898}">
      <dgm:prSet phldrT="[Text]" custT="1"/>
      <dgm:spPr/>
      <dgm:t>
        <a:bodyPr/>
        <a:lstStyle/>
        <a:p>
          <a:r>
            <a:rPr lang="de-DE" sz="1800" dirty="0" smtClean="0"/>
            <a:t/>
          </a:r>
          <a:br>
            <a:rPr lang="de-DE" sz="1800" dirty="0" smtClean="0"/>
          </a:br>
          <a:endParaRPr lang="de-DE" sz="1800" dirty="0" smtClean="0"/>
        </a:p>
        <a:p>
          <a:endParaRPr lang="de-DE" sz="1800" dirty="0" smtClean="0"/>
        </a:p>
        <a:p>
          <a:endParaRPr lang="de-DE" sz="1800" dirty="0" smtClean="0"/>
        </a:p>
        <a:p>
          <a:r>
            <a:rPr lang="de-DE" sz="1800" dirty="0" smtClean="0"/>
            <a:t>(200 AE)</a:t>
          </a:r>
          <a:endParaRPr lang="de-DE" sz="1800" dirty="0"/>
        </a:p>
      </dgm:t>
    </dgm:pt>
    <dgm:pt modelId="{4ADCA4D2-0E01-4E6C-BD99-1CB3A835C59C}" type="parTrans" cxnId="{D82FEAF0-26B6-4701-A9E5-58EE9502994B}">
      <dgm:prSet/>
      <dgm:spPr/>
      <dgm:t>
        <a:bodyPr/>
        <a:lstStyle/>
        <a:p>
          <a:endParaRPr lang="de-DE"/>
        </a:p>
      </dgm:t>
    </dgm:pt>
    <dgm:pt modelId="{333AC6D3-F6F9-4AFB-9CA6-279F2572F4DB}" type="sibTrans" cxnId="{D82FEAF0-26B6-4701-A9E5-58EE9502994B}">
      <dgm:prSet/>
      <dgm:spPr/>
      <dgm:t>
        <a:bodyPr/>
        <a:lstStyle/>
        <a:p>
          <a:endParaRPr lang="de-DE"/>
        </a:p>
      </dgm:t>
    </dgm:pt>
    <dgm:pt modelId="{8507C53F-34C2-43BE-8122-64D28B4814CB}">
      <dgm:prSet phldrT="[Text]"/>
      <dgm:spPr/>
      <dgm:t>
        <a:bodyPr/>
        <a:lstStyle/>
        <a:p>
          <a:pPr algn="ctr"/>
          <a:r>
            <a:rPr lang="de-DE" sz="1200" dirty="0" smtClean="0"/>
            <a:t>Professionelle Hochschullehre I (120 AE)</a:t>
          </a:r>
          <a:endParaRPr lang="de-DE" sz="1200" dirty="0"/>
        </a:p>
      </dgm:t>
    </dgm:pt>
    <dgm:pt modelId="{0ABC9EF7-DF52-40E2-84D8-E737AEC336AF}" type="parTrans" cxnId="{218DC3BB-9816-4E4A-BEE0-BD7E6D8AC04E}">
      <dgm:prSet/>
      <dgm:spPr/>
      <dgm:t>
        <a:bodyPr/>
        <a:lstStyle/>
        <a:p>
          <a:endParaRPr lang="de-DE"/>
        </a:p>
      </dgm:t>
    </dgm:pt>
    <dgm:pt modelId="{BE3609F9-B505-4BC8-950B-3A69DA26122D}" type="sibTrans" cxnId="{218DC3BB-9816-4E4A-BEE0-BD7E6D8AC04E}">
      <dgm:prSet/>
      <dgm:spPr/>
      <dgm:t>
        <a:bodyPr/>
        <a:lstStyle/>
        <a:p>
          <a:endParaRPr lang="de-DE"/>
        </a:p>
      </dgm:t>
    </dgm:pt>
    <dgm:pt modelId="{E6CB7B3A-C0C7-4407-95D4-18601B798233}">
      <dgm:prSet phldrT="[Text]" custT="1"/>
      <dgm:spPr/>
      <dgm:t>
        <a:bodyPr/>
        <a:lstStyle/>
        <a:p>
          <a:pPr algn="ctr"/>
          <a:r>
            <a:rPr lang="de-DE" sz="1200" dirty="0" smtClean="0"/>
            <a:t>Professionelle Hochschullehre II (80 AE)</a:t>
          </a:r>
          <a:endParaRPr lang="de-DE" sz="1200" dirty="0"/>
        </a:p>
      </dgm:t>
    </dgm:pt>
    <dgm:pt modelId="{17821E46-7743-4F8E-985B-FB5CCF67D1F6}" type="parTrans" cxnId="{D9F848DB-CB91-4E84-B441-101DD61F2D6C}">
      <dgm:prSet/>
      <dgm:spPr/>
      <dgm:t>
        <a:bodyPr/>
        <a:lstStyle/>
        <a:p>
          <a:endParaRPr lang="de-DE"/>
        </a:p>
      </dgm:t>
    </dgm:pt>
    <dgm:pt modelId="{E018F905-6922-49C8-8843-1AD3B9E0D5F6}" type="sibTrans" cxnId="{D9F848DB-CB91-4E84-B441-101DD61F2D6C}">
      <dgm:prSet/>
      <dgm:spPr/>
      <dgm:t>
        <a:bodyPr/>
        <a:lstStyle/>
        <a:p>
          <a:endParaRPr lang="de-DE"/>
        </a:p>
      </dgm:t>
    </dgm:pt>
    <dgm:pt modelId="{0034400D-91E0-49FB-A2AF-D3644951457C}">
      <dgm:prSet phldrT="[Text]" custT="1"/>
      <dgm:spPr/>
      <dgm:t>
        <a:bodyPr/>
        <a:lstStyle/>
        <a:p>
          <a:endParaRPr lang="de-DE" sz="1200" dirty="0" smtClean="0"/>
        </a:p>
        <a:p>
          <a:endParaRPr lang="de-DE" sz="1200" dirty="0" smtClean="0"/>
        </a:p>
        <a:p>
          <a:endParaRPr lang="de-DE" sz="1200" dirty="0" smtClean="0"/>
        </a:p>
        <a:p>
          <a:endParaRPr lang="de-DE" sz="1200" dirty="0" smtClean="0"/>
        </a:p>
        <a:p>
          <a:endParaRPr lang="de-DE" sz="1200" dirty="0" smtClean="0"/>
        </a:p>
        <a:p>
          <a:endParaRPr lang="de-DE" sz="1200" dirty="0" smtClean="0"/>
        </a:p>
        <a:p>
          <a:r>
            <a:rPr lang="de-DE" sz="1200" dirty="0" smtClean="0"/>
            <a:t> </a:t>
          </a:r>
          <a:r>
            <a:rPr lang="de-DE" sz="1800" dirty="0" smtClean="0"/>
            <a:t>(65-70 AE)</a:t>
          </a:r>
          <a:endParaRPr lang="de-DE" sz="1800" dirty="0"/>
        </a:p>
      </dgm:t>
    </dgm:pt>
    <dgm:pt modelId="{DBC3AE97-7919-4F92-9D92-347A52282D34}" type="parTrans" cxnId="{3753620C-264E-4F34-B2DD-A2CFA85F9790}">
      <dgm:prSet/>
      <dgm:spPr/>
      <dgm:t>
        <a:bodyPr/>
        <a:lstStyle/>
        <a:p>
          <a:endParaRPr lang="de-DE"/>
        </a:p>
      </dgm:t>
    </dgm:pt>
    <dgm:pt modelId="{0EDCEAAA-84AB-4222-A486-8F50E564D62B}" type="sibTrans" cxnId="{3753620C-264E-4F34-B2DD-A2CFA85F9790}">
      <dgm:prSet/>
      <dgm:spPr/>
      <dgm:t>
        <a:bodyPr/>
        <a:lstStyle/>
        <a:p>
          <a:endParaRPr lang="de-DE"/>
        </a:p>
      </dgm:t>
    </dgm:pt>
    <dgm:pt modelId="{F7D2528F-FFCD-4A7D-A2FD-A8400BD1E606}">
      <dgm:prSet phldrT="[Text]" custT="1"/>
      <dgm:spPr/>
      <dgm:t>
        <a:bodyPr/>
        <a:lstStyle/>
        <a:p>
          <a:r>
            <a:rPr lang="de-DE" sz="1800" dirty="0" smtClean="0"/>
            <a:t/>
          </a:r>
          <a:br>
            <a:rPr lang="de-DE" sz="1800" dirty="0" smtClean="0"/>
          </a:br>
          <a:endParaRPr lang="de-DE" sz="1800" dirty="0" smtClean="0"/>
        </a:p>
        <a:p>
          <a:endParaRPr lang="de-DE" sz="1800" dirty="0" smtClean="0"/>
        </a:p>
        <a:p>
          <a:endParaRPr lang="de-DE" sz="1800" dirty="0" smtClean="0"/>
        </a:p>
        <a:p>
          <a:r>
            <a:rPr lang="de-DE" sz="1800" dirty="0" smtClean="0"/>
            <a:t>(200-240 AE)</a:t>
          </a:r>
          <a:endParaRPr lang="de-DE" sz="1800" dirty="0"/>
        </a:p>
      </dgm:t>
    </dgm:pt>
    <dgm:pt modelId="{70F67874-56AA-40A8-B6E1-8D0731C085FA}" type="parTrans" cxnId="{2857BFD0-FEFB-46E6-BDA7-D4AF4F7AA103}">
      <dgm:prSet/>
      <dgm:spPr/>
      <dgm:t>
        <a:bodyPr/>
        <a:lstStyle/>
        <a:p>
          <a:endParaRPr lang="de-DE"/>
        </a:p>
      </dgm:t>
    </dgm:pt>
    <dgm:pt modelId="{66076A35-C748-462F-9D43-670F913B378D}" type="sibTrans" cxnId="{2857BFD0-FEFB-46E6-BDA7-D4AF4F7AA103}">
      <dgm:prSet/>
      <dgm:spPr/>
      <dgm:t>
        <a:bodyPr/>
        <a:lstStyle/>
        <a:p>
          <a:endParaRPr lang="de-DE"/>
        </a:p>
      </dgm:t>
    </dgm:pt>
    <dgm:pt modelId="{7C161BE9-706C-4E3A-A5E3-9A031493879A}">
      <dgm:prSet phldrT="[Text]"/>
      <dgm:spPr/>
      <dgm:t>
        <a:bodyPr/>
        <a:lstStyle/>
        <a:p>
          <a:r>
            <a:rPr lang="de-DE" sz="1200" dirty="0" smtClean="0"/>
            <a:t>Erweiterungsmodul (15-20 AE)</a:t>
          </a:r>
          <a:endParaRPr lang="de-DE" sz="1200" dirty="0"/>
        </a:p>
      </dgm:t>
    </dgm:pt>
    <dgm:pt modelId="{9A5A08D8-D65D-433E-9003-850A921AEE7C}" type="parTrans" cxnId="{15FA5772-EFDE-41B3-AA70-0D29223D59AE}">
      <dgm:prSet/>
      <dgm:spPr/>
      <dgm:t>
        <a:bodyPr/>
        <a:lstStyle/>
        <a:p>
          <a:endParaRPr lang="de-DE"/>
        </a:p>
      </dgm:t>
    </dgm:pt>
    <dgm:pt modelId="{C1891CB7-117A-4109-84BA-62224C468936}" type="sibTrans" cxnId="{15FA5772-EFDE-41B3-AA70-0D29223D59AE}">
      <dgm:prSet/>
      <dgm:spPr/>
      <dgm:t>
        <a:bodyPr/>
        <a:lstStyle/>
        <a:p>
          <a:endParaRPr lang="de-DE"/>
        </a:p>
      </dgm:t>
    </dgm:pt>
    <dgm:pt modelId="{C989D32B-4768-4CCC-955B-62CD2FEE0258}">
      <dgm:prSet phldrT="[Text]"/>
      <dgm:spPr/>
      <dgm:t>
        <a:bodyPr/>
        <a:lstStyle/>
        <a:p>
          <a:r>
            <a:rPr lang="de-DE" sz="1200" dirty="0" smtClean="0"/>
            <a:t>Vertiefungsmodul (40 AE)</a:t>
          </a:r>
          <a:endParaRPr lang="de-DE" sz="1200" dirty="0"/>
        </a:p>
      </dgm:t>
    </dgm:pt>
    <dgm:pt modelId="{1BBBA682-4559-4F61-ACB8-FB3B03A0A22A}" type="parTrans" cxnId="{54F28D43-69AD-4A70-A585-7C40F91EB1A1}">
      <dgm:prSet/>
      <dgm:spPr/>
      <dgm:t>
        <a:bodyPr/>
        <a:lstStyle/>
        <a:p>
          <a:endParaRPr lang="de-DE"/>
        </a:p>
      </dgm:t>
    </dgm:pt>
    <dgm:pt modelId="{26920797-A116-44BE-ADF0-AFF6D7DA977E}" type="sibTrans" cxnId="{54F28D43-69AD-4A70-A585-7C40F91EB1A1}">
      <dgm:prSet/>
      <dgm:spPr/>
      <dgm:t>
        <a:bodyPr/>
        <a:lstStyle/>
        <a:p>
          <a:endParaRPr lang="de-DE"/>
        </a:p>
      </dgm:t>
    </dgm:pt>
    <dgm:pt modelId="{0CF56A54-32E6-421C-AFE8-9F0FA6A2A70C}">
      <dgm:prSet phldrT="[Text]"/>
      <dgm:spPr/>
      <dgm:t>
        <a:bodyPr/>
        <a:lstStyle/>
        <a:p>
          <a:r>
            <a:rPr lang="de-DE" sz="1200" dirty="0" smtClean="0"/>
            <a:t>Basismodul (60-80 AE)</a:t>
          </a:r>
          <a:endParaRPr lang="de-DE" sz="1200" dirty="0"/>
        </a:p>
      </dgm:t>
    </dgm:pt>
    <dgm:pt modelId="{F2772FC7-E4A2-423D-BD18-339D0E6E68CA}" type="parTrans" cxnId="{FE3B96DA-FE93-4A75-831C-C11866FE3E5D}">
      <dgm:prSet/>
      <dgm:spPr/>
      <dgm:t>
        <a:bodyPr/>
        <a:lstStyle/>
        <a:p>
          <a:endParaRPr lang="de-DE"/>
        </a:p>
      </dgm:t>
    </dgm:pt>
    <dgm:pt modelId="{E56B8836-304C-4917-9AFC-9B52E06A8D3D}" type="sibTrans" cxnId="{FE3B96DA-FE93-4A75-831C-C11866FE3E5D}">
      <dgm:prSet/>
      <dgm:spPr/>
      <dgm:t>
        <a:bodyPr/>
        <a:lstStyle/>
        <a:p>
          <a:endParaRPr lang="de-DE"/>
        </a:p>
      </dgm:t>
    </dgm:pt>
    <dgm:pt modelId="{B5F350E3-9F3F-46EB-8A89-BB5D93E813A8}">
      <dgm:prSet phldrT="[Text]" custT="1"/>
      <dgm:spPr/>
      <dgm:t>
        <a:bodyPr/>
        <a:lstStyle/>
        <a:p>
          <a:r>
            <a:rPr lang="de-DE" sz="1200" dirty="0" smtClean="0"/>
            <a:t>Erweiterungsmodul (60-80 AE)</a:t>
          </a:r>
          <a:endParaRPr lang="de-DE" sz="1200" dirty="0"/>
        </a:p>
      </dgm:t>
    </dgm:pt>
    <dgm:pt modelId="{880F0ED5-3E4B-4558-884A-D8616D43B777}" type="parTrans" cxnId="{9DE51762-818B-48AF-AFA1-5DE4F6BBF873}">
      <dgm:prSet/>
      <dgm:spPr/>
      <dgm:t>
        <a:bodyPr/>
        <a:lstStyle/>
        <a:p>
          <a:endParaRPr lang="de-DE"/>
        </a:p>
      </dgm:t>
    </dgm:pt>
    <dgm:pt modelId="{9BBDBB95-966F-48FF-8ED2-F27A337420B7}" type="sibTrans" cxnId="{9DE51762-818B-48AF-AFA1-5DE4F6BBF873}">
      <dgm:prSet/>
      <dgm:spPr/>
      <dgm:t>
        <a:bodyPr/>
        <a:lstStyle/>
        <a:p>
          <a:endParaRPr lang="de-DE"/>
        </a:p>
      </dgm:t>
    </dgm:pt>
    <dgm:pt modelId="{5D489A91-71D0-48F7-920A-D8A0CF83D834}">
      <dgm:prSet phldrT="[Text]" custT="1"/>
      <dgm:spPr/>
      <dgm:t>
        <a:bodyPr/>
        <a:lstStyle/>
        <a:p>
          <a:r>
            <a:rPr lang="de-DE" sz="1200" dirty="0" smtClean="0"/>
            <a:t>Vertiefungsmodul (60-80 AE)</a:t>
          </a:r>
          <a:endParaRPr lang="de-DE" sz="1200" dirty="0"/>
        </a:p>
      </dgm:t>
    </dgm:pt>
    <dgm:pt modelId="{9FAEAAA7-7911-4291-A2EE-087DD6797D3C}" type="parTrans" cxnId="{90F7466C-282A-407C-93D1-E8FAE514F611}">
      <dgm:prSet/>
      <dgm:spPr/>
      <dgm:t>
        <a:bodyPr/>
        <a:lstStyle/>
        <a:p>
          <a:endParaRPr lang="de-DE"/>
        </a:p>
      </dgm:t>
    </dgm:pt>
    <dgm:pt modelId="{45CFFF83-1705-4B62-8B73-E356CD5F7560}" type="sibTrans" cxnId="{90F7466C-282A-407C-93D1-E8FAE514F611}">
      <dgm:prSet/>
      <dgm:spPr/>
      <dgm:t>
        <a:bodyPr/>
        <a:lstStyle/>
        <a:p>
          <a:endParaRPr lang="de-DE"/>
        </a:p>
      </dgm:t>
    </dgm:pt>
    <dgm:pt modelId="{E4BE2350-0137-4ACE-BA55-ECCD18AE4AC6}">
      <dgm:prSet phldrT="[Text]" custT="1"/>
      <dgm:spPr/>
      <dgm:t>
        <a:bodyPr/>
        <a:lstStyle/>
        <a:p>
          <a:pPr algn="ctr"/>
          <a:r>
            <a:rPr lang="de-DE" sz="1200" dirty="0" smtClean="0"/>
            <a:t>Basismodul (10 AE)</a:t>
          </a:r>
          <a:endParaRPr lang="de-DE" sz="1000" dirty="0"/>
        </a:p>
      </dgm:t>
    </dgm:pt>
    <dgm:pt modelId="{D06D7882-B412-463D-BE0A-9F804D69B0E5}" type="parTrans" cxnId="{EFAA3956-82F7-47A8-9192-5B13CD3C2A36}">
      <dgm:prSet/>
      <dgm:spPr/>
      <dgm:t>
        <a:bodyPr/>
        <a:lstStyle/>
        <a:p>
          <a:endParaRPr lang="de-DE"/>
        </a:p>
      </dgm:t>
    </dgm:pt>
    <dgm:pt modelId="{0EFDC0C2-C9EF-452E-A906-03C41D292F92}" type="sibTrans" cxnId="{EFAA3956-82F7-47A8-9192-5B13CD3C2A36}">
      <dgm:prSet/>
      <dgm:spPr/>
      <dgm:t>
        <a:bodyPr/>
        <a:lstStyle/>
        <a:p>
          <a:endParaRPr lang="de-DE"/>
        </a:p>
      </dgm:t>
    </dgm:pt>
    <dgm:pt modelId="{75F95897-D2C2-4BFD-A8C0-B97CA3F15274}">
      <dgm:prSet phldrT="[Text]" custT="1"/>
      <dgm:spPr/>
      <dgm:t>
        <a:bodyPr/>
        <a:lstStyle/>
        <a:p>
          <a:r>
            <a:rPr lang="de-DE" sz="1000" dirty="0" smtClean="0">
              <a:latin typeface="+mn-lt"/>
            </a:rPr>
            <a:t>E-Learning NRW Innovationsworkshop, Tool </a:t>
          </a:r>
          <a:r>
            <a:rPr lang="de-DE" sz="1000" dirty="0" err="1" smtClean="0">
              <a:latin typeface="+mn-lt"/>
            </a:rPr>
            <a:t>day</a:t>
          </a:r>
          <a:r>
            <a:rPr lang="de-DE" sz="1000" dirty="0" smtClean="0">
              <a:latin typeface="+mn-lt"/>
            </a:rPr>
            <a:t> oder Workshop Lehrende</a:t>
          </a:r>
          <a:endParaRPr lang="de-DE" sz="1000" dirty="0">
            <a:latin typeface="+mn-lt"/>
          </a:endParaRPr>
        </a:p>
      </dgm:t>
    </dgm:pt>
    <dgm:pt modelId="{E454C664-6299-4B95-B638-39F71D2FDF4C}" type="parTrans" cxnId="{9EE305C2-862C-4800-93D8-7AB89D442813}">
      <dgm:prSet/>
      <dgm:spPr/>
      <dgm:t>
        <a:bodyPr/>
        <a:lstStyle/>
        <a:p>
          <a:endParaRPr lang="de-DE"/>
        </a:p>
      </dgm:t>
    </dgm:pt>
    <dgm:pt modelId="{1914A214-8C57-4E2B-8709-7398FDCBAD23}" type="sibTrans" cxnId="{9EE305C2-862C-4800-93D8-7AB89D442813}">
      <dgm:prSet/>
      <dgm:spPr/>
      <dgm:t>
        <a:bodyPr/>
        <a:lstStyle/>
        <a:p>
          <a:endParaRPr lang="de-DE"/>
        </a:p>
      </dgm:t>
    </dgm:pt>
    <dgm:pt modelId="{390CE0BD-AEA8-40C1-8013-9BF26E56D9F2}">
      <dgm:prSet phldrT="[Text]" custT="1"/>
      <dgm:spPr/>
      <dgm:t>
        <a:bodyPr/>
        <a:lstStyle/>
        <a:p>
          <a:r>
            <a:rPr lang="de-DE" sz="1000" dirty="0" smtClean="0"/>
            <a:t>E-Learning Lehr- und Lernprojekt</a:t>
          </a:r>
          <a:endParaRPr lang="de-DE" sz="1000" dirty="0"/>
        </a:p>
      </dgm:t>
    </dgm:pt>
    <dgm:pt modelId="{85212838-5119-42BF-80BD-929BE6188A57}" type="parTrans" cxnId="{F9626AD1-DD00-46DF-9741-5033092B78B4}">
      <dgm:prSet/>
      <dgm:spPr/>
      <dgm:t>
        <a:bodyPr/>
        <a:lstStyle/>
        <a:p>
          <a:endParaRPr lang="de-DE"/>
        </a:p>
      </dgm:t>
    </dgm:pt>
    <dgm:pt modelId="{591E252F-A798-4139-9BB3-A022385B105F}" type="sibTrans" cxnId="{F9626AD1-DD00-46DF-9741-5033092B78B4}">
      <dgm:prSet/>
      <dgm:spPr/>
      <dgm:t>
        <a:bodyPr/>
        <a:lstStyle/>
        <a:p>
          <a:endParaRPr lang="de-DE"/>
        </a:p>
      </dgm:t>
    </dgm:pt>
    <dgm:pt modelId="{CC73B0ED-44B1-4AB9-B5CC-2F8A981EDFFB}">
      <dgm:prSet phldrT="[Text]" custT="1"/>
      <dgm:spPr/>
      <dgm:t>
        <a:bodyPr/>
        <a:lstStyle/>
        <a:p>
          <a:r>
            <a:rPr lang="de-DE" sz="1000" dirty="0" smtClean="0"/>
            <a:t>Lehren und Lernen</a:t>
          </a:r>
          <a:endParaRPr lang="de-DE" sz="1000" dirty="0"/>
        </a:p>
      </dgm:t>
    </dgm:pt>
    <dgm:pt modelId="{7A6AD7C3-D1E9-4C5B-A6F5-BD8D8538BDE3}" type="parTrans" cxnId="{E11139DB-3BC7-430F-B10D-E66A9080F019}">
      <dgm:prSet/>
      <dgm:spPr/>
      <dgm:t>
        <a:bodyPr/>
        <a:lstStyle/>
        <a:p>
          <a:endParaRPr lang="de-DE"/>
        </a:p>
      </dgm:t>
    </dgm:pt>
    <dgm:pt modelId="{020EFD02-E3C4-447F-875A-2D6841DE454E}" type="sibTrans" cxnId="{E11139DB-3BC7-430F-B10D-E66A9080F019}">
      <dgm:prSet/>
      <dgm:spPr/>
      <dgm:t>
        <a:bodyPr/>
        <a:lstStyle/>
        <a:p>
          <a:endParaRPr lang="de-DE"/>
        </a:p>
      </dgm:t>
    </dgm:pt>
    <dgm:pt modelId="{92D556BF-8018-449C-AFE8-95AD0980EF6D}">
      <dgm:prSet phldrT="[Text]" custT="1"/>
      <dgm:spPr/>
      <dgm:t>
        <a:bodyPr/>
        <a:lstStyle/>
        <a:p>
          <a:r>
            <a:rPr lang="de-DE" sz="1000" dirty="0" smtClean="0"/>
            <a:t>Individuelle Beratung</a:t>
          </a:r>
          <a:endParaRPr lang="de-DE" sz="1000" dirty="0"/>
        </a:p>
      </dgm:t>
    </dgm:pt>
    <dgm:pt modelId="{EDF2EBF6-7435-4568-9501-C7EB5B1C5D5E}" type="parTrans" cxnId="{4C0A93AF-693E-4C05-97A7-BE2A282079D8}">
      <dgm:prSet/>
      <dgm:spPr/>
      <dgm:t>
        <a:bodyPr/>
        <a:lstStyle/>
        <a:p>
          <a:endParaRPr lang="de-DE"/>
        </a:p>
      </dgm:t>
    </dgm:pt>
    <dgm:pt modelId="{9A95392F-081B-435E-8FFA-91716265282D}" type="sibTrans" cxnId="{4C0A93AF-693E-4C05-97A7-BE2A282079D8}">
      <dgm:prSet/>
      <dgm:spPr/>
      <dgm:t>
        <a:bodyPr/>
        <a:lstStyle/>
        <a:p>
          <a:endParaRPr lang="de-DE"/>
        </a:p>
      </dgm:t>
    </dgm:pt>
    <dgm:pt modelId="{4840B232-DAD8-4E45-AABB-8F991376D846}">
      <dgm:prSet phldrT="[Text]" custT="1"/>
      <dgm:spPr/>
      <dgm:t>
        <a:bodyPr/>
        <a:lstStyle/>
        <a:p>
          <a:r>
            <a:rPr lang="de-DE" sz="1000" dirty="0" smtClean="0"/>
            <a:t>Peergruppe</a:t>
          </a:r>
          <a:endParaRPr lang="de-DE" sz="1000" dirty="0"/>
        </a:p>
      </dgm:t>
    </dgm:pt>
    <dgm:pt modelId="{919EF6FA-3859-4897-8CAB-54C7BC899272}" type="parTrans" cxnId="{1D751696-9554-483C-B908-D03435E7891E}">
      <dgm:prSet/>
      <dgm:spPr/>
      <dgm:t>
        <a:bodyPr/>
        <a:lstStyle/>
        <a:p>
          <a:endParaRPr lang="de-DE"/>
        </a:p>
      </dgm:t>
    </dgm:pt>
    <dgm:pt modelId="{80C3478A-1731-4093-B849-6AA474965740}" type="sibTrans" cxnId="{1D751696-9554-483C-B908-D03435E7891E}">
      <dgm:prSet/>
      <dgm:spPr/>
      <dgm:t>
        <a:bodyPr/>
        <a:lstStyle/>
        <a:p>
          <a:endParaRPr lang="de-DE"/>
        </a:p>
      </dgm:t>
    </dgm:pt>
    <dgm:pt modelId="{99F5AD1E-066C-4E13-86E0-93B426DCFE1B}">
      <dgm:prSet phldrT="[Text]" custT="1"/>
      <dgm:spPr/>
      <dgm:t>
        <a:bodyPr/>
        <a:lstStyle/>
        <a:p>
          <a:r>
            <a:rPr lang="de-DE" sz="1000" dirty="0" smtClean="0"/>
            <a:t>Workshops</a:t>
          </a:r>
          <a:endParaRPr lang="de-DE" sz="1000" dirty="0"/>
        </a:p>
      </dgm:t>
    </dgm:pt>
    <dgm:pt modelId="{D651596C-EAFC-4788-8D9D-8B47F35554ED}" type="parTrans" cxnId="{C6AEAB46-C79A-4A19-8495-B4095BF6C813}">
      <dgm:prSet/>
      <dgm:spPr/>
      <dgm:t>
        <a:bodyPr/>
        <a:lstStyle/>
        <a:p>
          <a:endParaRPr lang="de-DE"/>
        </a:p>
      </dgm:t>
    </dgm:pt>
    <dgm:pt modelId="{1D8CB7B6-E60B-4541-ABA6-80D1E297E974}" type="sibTrans" cxnId="{C6AEAB46-C79A-4A19-8495-B4095BF6C813}">
      <dgm:prSet/>
      <dgm:spPr/>
      <dgm:t>
        <a:bodyPr/>
        <a:lstStyle/>
        <a:p>
          <a:endParaRPr lang="de-DE"/>
        </a:p>
      </dgm:t>
    </dgm:pt>
    <dgm:pt modelId="{AD00B0B5-E474-4AC0-97F4-752C39D68D9E}">
      <dgm:prSet phldrT="[Text]" custT="1"/>
      <dgm:spPr/>
      <dgm:t>
        <a:bodyPr/>
        <a:lstStyle/>
        <a:p>
          <a:r>
            <a:rPr lang="de-DE" sz="1000" dirty="0" smtClean="0"/>
            <a:t>Reflexion</a:t>
          </a:r>
          <a:endParaRPr lang="de-DE" sz="1000" dirty="0"/>
        </a:p>
      </dgm:t>
    </dgm:pt>
    <dgm:pt modelId="{7878D33C-74CC-4783-9887-A71C13BA30FC}" type="parTrans" cxnId="{888FECB8-3AD7-4993-BB37-E7A023D32D0B}">
      <dgm:prSet/>
      <dgm:spPr/>
      <dgm:t>
        <a:bodyPr/>
        <a:lstStyle/>
        <a:p>
          <a:endParaRPr lang="de-DE"/>
        </a:p>
      </dgm:t>
    </dgm:pt>
    <dgm:pt modelId="{F84B0F6B-8FFC-48F9-8052-7B4794DFE4D8}" type="sibTrans" cxnId="{888FECB8-3AD7-4993-BB37-E7A023D32D0B}">
      <dgm:prSet/>
      <dgm:spPr/>
      <dgm:t>
        <a:bodyPr/>
        <a:lstStyle/>
        <a:p>
          <a:endParaRPr lang="de-DE"/>
        </a:p>
      </dgm:t>
    </dgm:pt>
    <dgm:pt modelId="{49A6EDFD-759C-4D5E-9F5E-BAAD3767DB31}">
      <dgm:prSet phldrT="[Text]" custT="1"/>
      <dgm:spPr/>
      <dgm:t>
        <a:bodyPr/>
        <a:lstStyle/>
        <a:p>
          <a:r>
            <a:rPr lang="de-DE" sz="1000" dirty="0" smtClean="0"/>
            <a:t>Workshops</a:t>
          </a:r>
          <a:endParaRPr lang="de-DE" sz="1000" dirty="0"/>
        </a:p>
      </dgm:t>
    </dgm:pt>
    <dgm:pt modelId="{010516FC-2BC3-4857-BA23-F153B5D01BD6}" type="parTrans" cxnId="{11CA572C-84CF-407E-B65D-31304AA0A3CC}">
      <dgm:prSet/>
      <dgm:spPr/>
      <dgm:t>
        <a:bodyPr/>
        <a:lstStyle/>
        <a:p>
          <a:endParaRPr lang="de-DE"/>
        </a:p>
      </dgm:t>
    </dgm:pt>
    <dgm:pt modelId="{3ABA27BD-01F7-4093-B8D4-4FFA60058452}" type="sibTrans" cxnId="{11CA572C-84CF-407E-B65D-31304AA0A3CC}">
      <dgm:prSet/>
      <dgm:spPr/>
      <dgm:t>
        <a:bodyPr/>
        <a:lstStyle/>
        <a:p>
          <a:endParaRPr lang="de-DE"/>
        </a:p>
      </dgm:t>
    </dgm:pt>
    <dgm:pt modelId="{86E4A3AB-8355-455E-868A-7A6C53537065}">
      <dgm:prSet phldrT="[Text]" custT="1"/>
      <dgm:spPr/>
      <dgm:t>
        <a:bodyPr/>
        <a:lstStyle/>
        <a:p>
          <a:r>
            <a:rPr lang="de-DE" sz="1000" dirty="0" smtClean="0"/>
            <a:t>Peergruppen</a:t>
          </a:r>
          <a:endParaRPr lang="de-DE" sz="1000" dirty="0"/>
        </a:p>
      </dgm:t>
    </dgm:pt>
    <dgm:pt modelId="{61643E94-9B60-4AC2-83A6-D6060AA06DF8}" type="parTrans" cxnId="{87BE91BE-E254-431C-973C-9F90022AFA5F}">
      <dgm:prSet/>
      <dgm:spPr/>
      <dgm:t>
        <a:bodyPr/>
        <a:lstStyle/>
        <a:p>
          <a:endParaRPr lang="de-DE"/>
        </a:p>
      </dgm:t>
    </dgm:pt>
    <dgm:pt modelId="{EEE0069D-2C04-420E-A37D-530AD41D56CE}" type="sibTrans" cxnId="{87BE91BE-E254-431C-973C-9F90022AFA5F}">
      <dgm:prSet/>
      <dgm:spPr/>
      <dgm:t>
        <a:bodyPr/>
        <a:lstStyle/>
        <a:p>
          <a:endParaRPr lang="de-DE"/>
        </a:p>
      </dgm:t>
    </dgm:pt>
    <dgm:pt modelId="{642D6AC7-6333-47B1-B37E-08B5469A36C7}">
      <dgm:prSet phldrT="[Text]" custT="1"/>
      <dgm:spPr/>
      <dgm:t>
        <a:bodyPr/>
        <a:lstStyle/>
        <a:p>
          <a:r>
            <a:rPr lang="de-DE" sz="1000" dirty="0" smtClean="0"/>
            <a:t>Individuelles Lehr- und Lernprojekt</a:t>
          </a:r>
          <a:endParaRPr lang="de-DE" sz="1000" dirty="0"/>
        </a:p>
      </dgm:t>
    </dgm:pt>
    <dgm:pt modelId="{4388D6C4-93F3-404D-9641-63B0841605AC}" type="parTrans" cxnId="{D6799BA5-3C51-4686-98E0-AA7B87717BB8}">
      <dgm:prSet/>
      <dgm:spPr/>
      <dgm:t>
        <a:bodyPr/>
        <a:lstStyle/>
        <a:p>
          <a:endParaRPr lang="de-DE"/>
        </a:p>
      </dgm:t>
    </dgm:pt>
    <dgm:pt modelId="{9C6F1D42-A542-49DC-8E30-334E87057ED2}" type="sibTrans" cxnId="{D6799BA5-3C51-4686-98E0-AA7B87717BB8}">
      <dgm:prSet/>
      <dgm:spPr/>
      <dgm:t>
        <a:bodyPr/>
        <a:lstStyle/>
        <a:p>
          <a:endParaRPr lang="de-DE"/>
        </a:p>
      </dgm:t>
    </dgm:pt>
    <dgm:pt modelId="{82BE01BB-2BEA-4F16-8D78-F2AC6BFA6B2E}">
      <dgm:prSet custT="1"/>
      <dgm:spPr/>
      <dgm:t>
        <a:bodyPr/>
        <a:lstStyle/>
        <a:p>
          <a:r>
            <a:rPr lang="de-DE" sz="1000" dirty="0" smtClean="0">
              <a:latin typeface="+mn-lt"/>
            </a:rPr>
            <a:t>E-Learning  Workshops NRW Hochschulen</a:t>
          </a:r>
          <a:endParaRPr lang="de-DE" sz="1000" dirty="0">
            <a:latin typeface="+mn-lt"/>
          </a:endParaRPr>
        </a:p>
      </dgm:t>
    </dgm:pt>
    <dgm:pt modelId="{2DFB9A90-5BC1-406B-B535-80F01D109412}" type="parTrans" cxnId="{30272880-5FC1-4BA9-8E20-A906CB539036}">
      <dgm:prSet/>
      <dgm:spPr/>
      <dgm:t>
        <a:bodyPr/>
        <a:lstStyle/>
        <a:p>
          <a:endParaRPr lang="de-DE"/>
        </a:p>
      </dgm:t>
    </dgm:pt>
    <dgm:pt modelId="{286BB3E8-1059-43BD-A9BD-D77375D0FC19}" type="sibTrans" cxnId="{30272880-5FC1-4BA9-8E20-A906CB539036}">
      <dgm:prSet/>
      <dgm:spPr/>
      <dgm:t>
        <a:bodyPr/>
        <a:lstStyle/>
        <a:p>
          <a:endParaRPr lang="de-DE"/>
        </a:p>
      </dgm:t>
    </dgm:pt>
    <dgm:pt modelId="{75932134-49E3-4A85-B772-602E4A214135}">
      <dgm:prSet custT="1"/>
      <dgm:spPr/>
      <dgm:t>
        <a:bodyPr/>
        <a:lstStyle/>
        <a:p>
          <a:pPr algn="l"/>
          <a:r>
            <a:rPr lang="de-DE" sz="1000" dirty="0" smtClean="0"/>
            <a:t>Hochschuldidaktischer Einführungskurs</a:t>
          </a:r>
          <a:endParaRPr lang="de-DE" sz="1000" dirty="0"/>
        </a:p>
      </dgm:t>
    </dgm:pt>
    <dgm:pt modelId="{19C909A1-4264-41FE-A61D-7C99C55D463C}" type="parTrans" cxnId="{16ADAF45-D8BD-471C-BFC0-9AFAFA88DCE4}">
      <dgm:prSet/>
      <dgm:spPr/>
      <dgm:t>
        <a:bodyPr/>
        <a:lstStyle/>
        <a:p>
          <a:endParaRPr lang="de-DE"/>
        </a:p>
      </dgm:t>
    </dgm:pt>
    <dgm:pt modelId="{EB81E1A1-33B5-45D8-B3B2-FAFDEAABF0DC}" type="sibTrans" cxnId="{16ADAF45-D8BD-471C-BFC0-9AFAFA88DCE4}">
      <dgm:prSet/>
      <dgm:spPr/>
      <dgm:t>
        <a:bodyPr/>
        <a:lstStyle/>
        <a:p>
          <a:endParaRPr lang="de-DE"/>
        </a:p>
      </dgm:t>
    </dgm:pt>
    <dgm:pt modelId="{9F9A0C54-06BD-48A1-9F91-493B182031D8}">
      <dgm:prSet custT="1"/>
      <dgm:spPr/>
      <dgm:t>
        <a:bodyPr/>
        <a:lstStyle/>
        <a:p>
          <a:pPr algn="l"/>
          <a:r>
            <a:rPr lang="de-DE" sz="1000" dirty="0" smtClean="0"/>
            <a:t>Follow-</a:t>
          </a:r>
          <a:r>
            <a:rPr lang="de-DE" sz="1000" dirty="0" err="1" smtClean="0"/>
            <a:t>up</a:t>
          </a:r>
          <a:r>
            <a:rPr lang="de-DE" sz="1000" dirty="0" smtClean="0"/>
            <a:t>-Workshop oder Workshop aus dem Bereich LS</a:t>
          </a:r>
          <a:endParaRPr lang="de-DE" sz="1000" dirty="0"/>
        </a:p>
      </dgm:t>
    </dgm:pt>
    <dgm:pt modelId="{A1B6BF47-FC79-45F5-82B9-F18F65789E62}" type="parTrans" cxnId="{5F9F2C4B-C84A-4511-9BD3-C5F185CACE28}">
      <dgm:prSet/>
      <dgm:spPr/>
      <dgm:t>
        <a:bodyPr/>
        <a:lstStyle/>
        <a:p>
          <a:endParaRPr lang="de-DE"/>
        </a:p>
      </dgm:t>
    </dgm:pt>
    <dgm:pt modelId="{065E042D-ECA5-4FCC-A7C6-70ABB5CF158A}" type="sibTrans" cxnId="{5F9F2C4B-C84A-4511-9BD3-C5F185CACE28}">
      <dgm:prSet/>
      <dgm:spPr/>
      <dgm:t>
        <a:bodyPr/>
        <a:lstStyle/>
        <a:p>
          <a:endParaRPr lang="de-DE"/>
        </a:p>
      </dgm:t>
    </dgm:pt>
    <dgm:pt modelId="{9BA291A4-8900-440C-96B8-E66C07DC5269}">
      <dgm:prSet custT="1"/>
      <dgm:spPr/>
      <dgm:t>
        <a:bodyPr/>
        <a:lstStyle/>
        <a:p>
          <a:pPr algn="l"/>
          <a:r>
            <a:rPr lang="de-DE" sz="1000" dirty="0" smtClean="0"/>
            <a:t>2 Zertifikatsworkshops über Reflexionsmethoden </a:t>
          </a:r>
          <a:endParaRPr lang="de-DE" sz="1000" dirty="0"/>
        </a:p>
      </dgm:t>
    </dgm:pt>
    <dgm:pt modelId="{1CD011F1-EC4D-420A-85FC-5664195E2308}" type="parTrans" cxnId="{8D445249-64E9-485B-94C1-38330F6F8D27}">
      <dgm:prSet/>
      <dgm:spPr/>
      <dgm:t>
        <a:bodyPr/>
        <a:lstStyle/>
        <a:p>
          <a:endParaRPr lang="de-DE"/>
        </a:p>
      </dgm:t>
    </dgm:pt>
    <dgm:pt modelId="{F8020665-E127-4CAF-83E7-4F0FF4A6E9A7}" type="sibTrans" cxnId="{8D445249-64E9-485B-94C1-38330F6F8D27}">
      <dgm:prSet/>
      <dgm:spPr/>
      <dgm:t>
        <a:bodyPr/>
        <a:lstStyle/>
        <a:p>
          <a:endParaRPr lang="de-DE"/>
        </a:p>
      </dgm:t>
    </dgm:pt>
    <dgm:pt modelId="{1CC2661C-A047-4D56-884F-B0D0BB9FAD80}">
      <dgm:prSet custT="1"/>
      <dgm:spPr/>
      <dgm:t>
        <a:bodyPr/>
        <a:lstStyle/>
        <a:p>
          <a:pPr algn="l"/>
          <a:r>
            <a:rPr lang="de-DE" sz="1000" dirty="0" smtClean="0"/>
            <a:t>Teilnahme an der kollegialen Hospitation (12 AE)</a:t>
          </a:r>
          <a:endParaRPr lang="de-DE" sz="1000" dirty="0"/>
        </a:p>
      </dgm:t>
    </dgm:pt>
    <dgm:pt modelId="{342F0A88-F360-4A70-9C60-2F58E5924418}" type="parTrans" cxnId="{1DF50D1C-88EC-42AF-A3C5-AA5C06B9D0F7}">
      <dgm:prSet/>
      <dgm:spPr/>
      <dgm:t>
        <a:bodyPr/>
        <a:lstStyle/>
        <a:p>
          <a:endParaRPr lang="de-DE"/>
        </a:p>
      </dgm:t>
    </dgm:pt>
    <dgm:pt modelId="{E00D61B0-949F-4AC9-9C95-C48BAC661CB3}" type="sibTrans" cxnId="{1DF50D1C-88EC-42AF-A3C5-AA5C06B9D0F7}">
      <dgm:prSet/>
      <dgm:spPr/>
      <dgm:t>
        <a:bodyPr/>
        <a:lstStyle/>
        <a:p>
          <a:endParaRPr lang="de-DE"/>
        </a:p>
      </dgm:t>
    </dgm:pt>
    <dgm:pt modelId="{3D002A1F-C010-4E82-BC2E-5A220670B96F}">
      <dgm:prSet custT="1"/>
      <dgm:spPr/>
      <dgm:t>
        <a:bodyPr/>
        <a:lstStyle/>
        <a:p>
          <a:pPr algn="l"/>
          <a:r>
            <a:rPr lang="de-DE" sz="1000" dirty="0" smtClean="0"/>
            <a:t>Workshops aus dem Bereich LS</a:t>
          </a:r>
          <a:endParaRPr lang="de-DE" sz="1000" dirty="0"/>
        </a:p>
      </dgm:t>
    </dgm:pt>
    <dgm:pt modelId="{4CB364F5-69EA-4ED5-88C6-B58BCF0B03BF}" type="parTrans" cxnId="{B498B490-029C-4A53-B8AC-9BD82083208F}">
      <dgm:prSet/>
      <dgm:spPr/>
      <dgm:t>
        <a:bodyPr/>
        <a:lstStyle/>
        <a:p>
          <a:endParaRPr lang="de-DE"/>
        </a:p>
      </dgm:t>
    </dgm:pt>
    <dgm:pt modelId="{667E0C48-14EC-4B20-B299-9030C8F60B8A}" type="sibTrans" cxnId="{B498B490-029C-4A53-B8AC-9BD82083208F}">
      <dgm:prSet/>
      <dgm:spPr/>
      <dgm:t>
        <a:bodyPr/>
        <a:lstStyle/>
        <a:p>
          <a:endParaRPr lang="de-DE"/>
        </a:p>
      </dgm:t>
    </dgm:pt>
    <dgm:pt modelId="{7421AFA5-40CB-485E-9720-D3FD953C2FAF}">
      <dgm:prSet phldrT="[Text]" custT="1"/>
      <dgm:spPr/>
      <dgm:t>
        <a:bodyPr/>
        <a:lstStyle/>
        <a:p>
          <a:pPr algn="l"/>
          <a:r>
            <a:rPr lang="de-DE" sz="1000" dirty="0" smtClean="0"/>
            <a:t>Workshops aus den Bereichen LS, BC, PB, DH, EE, SL</a:t>
          </a:r>
          <a:endParaRPr lang="de-DE" sz="1000" dirty="0"/>
        </a:p>
      </dgm:t>
    </dgm:pt>
    <dgm:pt modelId="{DFA38356-ED3F-4394-BD7A-8082B23B9C19}" type="sibTrans" cxnId="{B8835318-7CBE-47DA-AF79-DF3395317D3F}">
      <dgm:prSet/>
      <dgm:spPr/>
      <dgm:t>
        <a:bodyPr/>
        <a:lstStyle/>
        <a:p>
          <a:endParaRPr lang="de-DE"/>
        </a:p>
      </dgm:t>
    </dgm:pt>
    <dgm:pt modelId="{B5D3096A-0315-46FB-A806-2C5D8A972E8E}" type="parTrans" cxnId="{B8835318-7CBE-47DA-AF79-DF3395317D3F}">
      <dgm:prSet/>
      <dgm:spPr/>
      <dgm:t>
        <a:bodyPr/>
        <a:lstStyle/>
        <a:p>
          <a:endParaRPr lang="de-DE"/>
        </a:p>
      </dgm:t>
    </dgm:pt>
    <dgm:pt modelId="{0A0190E8-3689-40BD-A077-531BE9167B8B}">
      <dgm:prSet phldrT="[Text]" custT="1"/>
      <dgm:spPr/>
      <dgm:t>
        <a:bodyPr/>
        <a:lstStyle/>
        <a:p>
          <a:pPr algn="l"/>
          <a:r>
            <a:rPr lang="de-DE" sz="1000" dirty="0" smtClean="0"/>
            <a:t>eigenes Lehrportfolio</a:t>
          </a:r>
          <a:endParaRPr lang="de-DE" sz="1000" dirty="0"/>
        </a:p>
      </dgm:t>
    </dgm:pt>
    <dgm:pt modelId="{A579844C-C083-4DB9-941C-D544D94F8B2B}" type="parTrans" cxnId="{220DDB4D-C5D7-48A1-A6BE-4387741770AE}">
      <dgm:prSet/>
      <dgm:spPr/>
      <dgm:t>
        <a:bodyPr/>
        <a:lstStyle/>
        <a:p>
          <a:endParaRPr lang="de-DE"/>
        </a:p>
      </dgm:t>
    </dgm:pt>
    <dgm:pt modelId="{D3D3E285-98C8-4EED-AF59-4EA754AEE81E}" type="sibTrans" cxnId="{220DDB4D-C5D7-48A1-A6BE-4387741770AE}">
      <dgm:prSet/>
      <dgm:spPr/>
      <dgm:t>
        <a:bodyPr/>
        <a:lstStyle/>
        <a:p>
          <a:endParaRPr lang="de-DE"/>
        </a:p>
      </dgm:t>
    </dgm:pt>
    <dgm:pt modelId="{4EBE1DA0-8350-4069-A84C-B45691A09715}">
      <dgm:prSet phldrT="[Text]" custT="1"/>
      <dgm:spPr/>
      <dgm:t>
        <a:bodyPr/>
        <a:lstStyle/>
        <a:p>
          <a:pPr algn="l"/>
          <a:r>
            <a:rPr lang="de-DE" sz="1000" dirty="0" smtClean="0"/>
            <a:t>Zertifikatsworkshop</a:t>
          </a:r>
          <a:r>
            <a:rPr lang="de-DE" sz="1800" dirty="0" smtClean="0"/>
            <a:t/>
          </a:r>
          <a:br>
            <a:rPr lang="de-DE" sz="1800" dirty="0" smtClean="0"/>
          </a:br>
          <a:endParaRPr lang="de-DE" sz="1800" dirty="0" smtClean="0"/>
        </a:p>
      </dgm:t>
    </dgm:pt>
    <dgm:pt modelId="{A3F461E3-6A0B-4559-9F03-EAC7A9E2E4D8}" type="parTrans" cxnId="{A7F7F2E3-6F16-49B3-B5D8-9A38E2B2EA6C}">
      <dgm:prSet/>
      <dgm:spPr/>
      <dgm:t>
        <a:bodyPr/>
        <a:lstStyle/>
        <a:p>
          <a:endParaRPr lang="de-DE"/>
        </a:p>
      </dgm:t>
    </dgm:pt>
    <dgm:pt modelId="{1182E275-A82E-4F68-9ECE-2BBBAB84B4CC}" type="sibTrans" cxnId="{A7F7F2E3-6F16-49B3-B5D8-9A38E2B2EA6C}">
      <dgm:prSet/>
      <dgm:spPr/>
      <dgm:t>
        <a:bodyPr/>
        <a:lstStyle/>
        <a:p>
          <a:endParaRPr lang="de-DE"/>
        </a:p>
      </dgm:t>
    </dgm:pt>
    <dgm:pt modelId="{D308385F-4991-400F-97D1-7EAEF7736D6E}">
      <dgm:prSet custT="1"/>
      <dgm:spPr/>
      <dgm:t>
        <a:bodyPr/>
        <a:lstStyle/>
        <a:p>
          <a:pPr algn="l"/>
          <a:r>
            <a:rPr lang="de-DE" sz="1000" dirty="0" smtClean="0"/>
            <a:t>Bearbeitung der Lernbriefe und Übungsaufgaben</a:t>
          </a:r>
          <a:endParaRPr lang="de-DE" sz="1000" dirty="0"/>
        </a:p>
      </dgm:t>
    </dgm:pt>
    <dgm:pt modelId="{C4598C80-E2E2-4571-93FE-FC1E0ADDCCD5}" type="parTrans" cxnId="{FBE30445-5D13-4AFC-8C42-9014383E0598}">
      <dgm:prSet/>
      <dgm:spPr/>
      <dgm:t>
        <a:bodyPr/>
        <a:lstStyle/>
        <a:p>
          <a:endParaRPr lang="de-DE"/>
        </a:p>
      </dgm:t>
    </dgm:pt>
    <dgm:pt modelId="{9FF49637-3D70-4DC9-A8D1-1D56A230362F}" type="sibTrans" cxnId="{FBE30445-5D13-4AFC-8C42-9014383E0598}">
      <dgm:prSet/>
      <dgm:spPr/>
      <dgm:t>
        <a:bodyPr/>
        <a:lstStyle/>
        <a:p>
          <a:endParaRPr lang="de-DE"/>
        </a:p>
      </dgm:t>
    </dgm:pt>
    <dgm:pt modelId="{2CDB5BB9-1115-4D44-8751-C07F7664AE27}">
      <dgm:prSet phldrT="[Text]" custT="1"/>
      <dgm:spPr/>
      <dgm:t>
        <a:bodyPr/>
        <a:lstStyle/>
        <a:p>
          <a:pPr algn="l"/>
          <a:r>
            <a:rPr lang="de-DE" sz="1000" dirty="0" smtClean="0">
              <a:latin typeface="+mn-lt"/>
            </a:rPr>
            <a:t>Workshop</a:t>
          </a:r>
          <a:r>
            <a:rPr lang="de-DE" sz="1000" dirty="0" smtClean="0"/>
            <a:t> Mediendidaktische Grundlagen</a:t>
          </a:r>
          <a:endParaRPr lang="de-DE" sz="1000" dirty="0"/>
        </a:p>
      </dgm:t>
    </dgm:pt>
    <dgm:pt modelId="{97D03C80-7CE9-4C57-A489-119F36E610E0}" type="parTrans" cxnId="{85F54960-BAE0-4876-8DB6-2B201490BE48}">
      <dgm:prSet/>
      <dgm:spPr/>
      <dgm:t>
        <a:bodyPr/>
        <a:lstStyle/>
        <a:p>
          <a:endParaRPr lang="de-DE"/>
        </a:p>
      </dgm:t>
    </dgm:pt>
    <dgm:pt modelId="{9E03268B-E9D5-46C8-ADAB-8E6D5361FC0B}" type="sibTrans" cxnId="{85F54960-BAE0-4876-8DB6-2B201490BE48}">
      <dgm:prSet/>
      <dgm:spPr/>
      <dgm:t>
        <a:bodyPr/>
        <a:lstStyle/>
        <a:p>
          <a:endParaRPr lang="de-DE"/>
        </a:p>
      </dgm:t>
    </dgm:pt>
    <dgm:pt modelId="{405CB782-416A-4081-8D36-97778FA562F7}" type="pres">
      <dgm:prSet presAssocID="{A6B12C67-8B27-4859-A19A-1858B56EAF1D}" presName="theList" presStyleCnt="0">
        <dgm:presLayoutVars>
          <dgm:dir/>
          <dgm:animLvl val="lvl"/>
          <dgm:resizeHandles val="exact"/>
        </dgm:presLayoutVars>
      </dgm:prSet>
      <dgm:spPr/>
      <dgm:t>
        <a:bodyPr/>
        <a:lstStyle/>
        <a:p>
          <a:endParaRPr lang="de-DE"/>
        </a:p>
      </dgm:t>
    </dgm:pt>
    <dgm:pt modelId="{BA89B6E0-AD35-4B44-B12C-2BA18CF9F9B5}" type="pres">
      <dgm:prSet presAssocID="{500ECEE8-C49C-4A35-92F8-29CD34B3E898}" presName="compNode" presStyleCnt="0"/>
      <dgm:spPr/>
    </dgm:pt>
    <dgm:pt modelId="{F75DFB84-3A2B-4F09-BCC0-3BE1963CE8E9}" type="pres">
      <dgm:prSet presAssocID="{500ECEE8-C49C-4A35-92F8-29CD34B3E898}" presName="aNode" presStyleLbl="bgShp" presStyleIdx="0" presStyleCnt="3" custLinFactNeighborX="-38"/>
      <dgm:spPr/>
      <dgm:t>
        <a:bodyPr/>
        <a:lstStyle/>
        <a:p>
          <a:endParaRPr lang="de-DE"/>
        </a:p>
      </dgm:t>
    </dgm:pt>
    <dgm:pt modelId="{63486855-A0F9-4BE9-B558-C608227D6E80}" type="pres">
      <dgm:prSet presAssocID="{500ECEE8-C49C-4A35-92F8-29CD34B3E898}" presName="textNode" presStyleLbl="bgShp" presStyleIdx="0" presStyleCnt="3"/>
      <dgm:spPr/>
      <dgm:t>
        <a:bodyPr/>
        <a:lstStyle/>
        <a:p>
          <a:endParaRPr lang="de-DE"/>
        </a:p>
      </dgm:t>
    </dgm:pt>
    <dgm:pt modelId="{69F220E1-5DF1-4212-ACB6-9CAD2052A7C1}" type="pres">
      <dgm:prSet presAssocID="{500ECEE8-C49C-4A35-92F8-29CD34B3E898}" presName="compChildNode" presStyleCnt="0"/>
      <dgm:spPr/>
    </dgm:pt>
    <dgm:pt modelId="{93F3364A-977D-4A92-9B2E-DBC7E76B8DAF}" type="pres">
      <dgm:prSet presAssocID="{500ECEE8-C49C-4A35-92F8-29CD34B3E898}" presName="theInnerList" presStyleCnt="0"/>
      <dgm:spPr/>
    </dgm:pt>
    <dgm:pt modelId="{94BA0EDB-3D41-4300-98B6-45A68F77FD24}" type="pres">
      <dgm:prSet presAssocID="{8507C53F-34C2-43BE-8122-64D28B4814CB}" presName="childNode" presStyleLbl="node1" presStyleIdx="0" presStyleCnt="8" custScaleY="546515">
        <dgm:presLayoutVars>
          <dgm:bulletEnabled val="1"/>
        </dgm:presLayoutVars>
      </dgm:prSet>
      <dgm:spPr/>
      <dgm:t>
        <a:bodyPr/>
        <a:lstStyle/>
        <a:p>
          <a:endParaRPr lang="de-DE"/>
        </a:p>
      </dgm:t>
    </dgm:pt>
    <dgm:pt modelId="{C6AF0F5B-E9A1-4475-9157-F5CAA1DC68B4}" type="pres">
      <dgm:prSet presAssocID="{8507C53F-34C2-43BE-8122-64D28B4814CB}" presName="aSpace2" presStyleCnt="0"/>
      <dgm:spPr/>
    </dgm:pt>
    <dgm:pt modelId="{4B8FEDDA-97A9-4897-B1E0-E78948B33D91}" type="pres">
      <dgm:prSet presAssocID="{E6CB7B3A-C0C7-4407-95D4-18601B798233}" presName="childNode" presStyleLbl="node1" presStyleIdx="1" presStyleCnt="8" custScaleY="335973">
        <dgm:presLayoutVars>
          <dgm:bulletEnabled val="1"/>
        </dgm:presLayoutVars>
      </dgm:prSet>
      <dgm:spPr/>
      <dgm:t>
        <a:bodyPr/>
        <a:lstStyle/>
        <a:p>
          <a:endParaRPr lang="de-DE"/>
        </a:p>
      </dgm:t>
    </dgm:pt>
    <dgm:pt modelId="{8A822C21-2385-48C8-BC5E-42E91DFCB518}" type="pres">
      <dgm:prSet presAssocID="{500ECEE8-C49C-4A35-92F8-29CD34B3E898}" presName="aSpace" presStyleCnt="0"/>
      <dgm:spPr/>
    </dgm:pt>
    <dgm:pt modelId="{725B14FD-9C85-48C5-9B20-04B9B0FC5DD5}" type="pres">
      <dgm:prSet presAssocID="{0034400D-91E0-49FB-A2AF-D3644951457C}" presName="compNode" presStyleCnt="0"/>
      <dgm:spPr/>
    </dgm:pt>
    <dgm:pt modelId="{D9919E84-B126-40A2-A5AD-5B6F628F78FD}" type="pres">
      <dgm:prSet presAssocID="{0034400D-91E0-49FB-A2AF-D3644951457C}" presName="aNode" presStyleLbl="bgShp" presStyleIdx="1" presStyleCnt="3"/>
      <dgm:spPr/>
      <dgm:t>
        <a:bodyPr/>
        <a:lstStyle/>
        <a:p>
          <a:endParaRPr lang="de-DE"/>
        </a:p>
      </dgm:t>
    </dgm:pt>
    <dgm:pt modelId="{02C32829-5B64-4D34-8419-EEE79D13722A}" type="pres">
      <dgm:prSet presAssocID="{0034400D-91E0-49FB-A2AF-D3644951457C}" presName="textNode" presStyleLbl="bgShp" presStyleIdx="1" presStyleCnt="3"/>
      <dgm:spPr/>
      <dgm:t>
        <a:bodyPr/>
        <a:lstStyle/>
        <a:p>
          <a:endParaRPr lang="de-DE"/>
        </a:p>
      </dgm:t>
    </dgm:pt>
    <dgm:pt modelId="{103857CB-C5B7-47FB-BDBF-36C7A1BCF1BF}" type="pres">
      <dgm:prSet presAssocID="{0034400D-91E0-49FB-A2AF-D3644951457C}" presName="compChildNode" presStyleCnt="0"/>
      <dgm:spPr/>
    </dgm:pt>
    <dgm:pt modelId="{DC332D90-5FFF-41CE-8D81-0E0A8B76B9BA}" type="pres">
      <dgm:prSet presAssocID="{0034400D-91E0-49FB-A2AF-D3644951457C}" presName="theInnerList" presStyleCnt="0"/>
      <dgm:spPr/>
    </dgm:pt>
    <dgm:pt modelId="{DF24063C-9AAF-4956-BD97-E33BEA111466}" type="pres">
      <dgm:prSet presAssocID="{E4BE2350-0137-4ACE-BA55-ECCD18AE4AC6}" presName="childNode" presStyleLbl="node1" presStyleIdx="2" presStyleCnt="8">
        <dgm:presLayoutVars>
          <dgm:bulletEnabled val="1"/>
        </dgm:presLayoutVars>
      </dgm:prSet>
      <dgm:spPr/>
      <dgm:t>
        <a:bodyPr/>
        <a:lstStyle/>
        <a:p>
          <a:endParaRPr lang="de-DE"/>
        </a:p>
      </dgm:t>
    </dgm:pt>
    <dgm:pt modelId="{0186B844-B59A-4917-8182-DF2D94BF4195}" type="pres">
      <dgm:prSet presAssocID="{E4BE2350-0137-4ACE-BA55-ECCD18AE4AC6}" presName="aSpace2" presStyleCnt="0"/>
      <dgm:spPr/>
    </dgm:pt>
    <dgm:pt modelId="{974A33D1-5579-4EC1-B66D-74CCA750B547}" type="pres">
      <dgm:prSet presAssocID="{7C161BE9-706C-4E3A-A5E3-9A031493879A}" presName="childNode" presStyleLbl="node1" presStyleIdx="3" presStyleCnt="8">
        <dgm:presLayoutVars>
          <dgm:bulletEnabled val="1"/>
        </dgm:presLayoutVars>
      </dgm:prSet>
      <dgm:spPr/>
      <dgm:t>
        <a:bodyPr/>
        <a:lstStyle/>
        <a:p>
          <a:endParaRPr lang="de-DE"/>
        </a:p>
      </dgm:t>
    </dgm:pt>
    <dgm:pt modelId="{4ABC03DD-FB82-4196-A8E8-4D7DCE7CD884}" type="pres">
      <dgm:prSet presAssocID="{7C161BE9-706C-4E3A-A5E3-9A031493879A}" presName="aSpace2" presStyleCnt="0"/>
      <dgm:spPr/>
    </dgm:pt>
    <dgm:pt modelId="{4255883C-8FAE-408D-81BE-A68BB1A9BCAB}" type="pres">
      <dgm:prSet presAssocID="{C989D32B-4768-4CCC-955B-62CD2FEE0258}" presName="childNode" presStyleLbl="node1" presStyleIdx="4" presStyleCnt="8">
        <dgm:presLayoutVars>
          <dgm:bulletEnabled val="1"/>
        </dgm:presLayoutVars>
      </dgm:prSet>
      <dgm:spPr/>
      <dgm:t>
        <a:bodyPr/>
        <a:lstStyle/>
        <a:p>
          <a:endParaRPr lang="de-DE"/>
        </a:p>
      </dgm:t>
    </dgm:pt>
    <dgm:pt modelId="{F7ED4DB2-B21F-41CA-998D-4AF333A5E175}" type="pres">
      <dgm:prSet presAssocID="{0034400D-91E0-49FB-A2AF-D3644951457C}" presName="aSpace" presStyleCnt="0"/>
      <dgm:spPr/>
    </dgm:pt>
    <dgm:pt modelId="{88FD6CBF-4551-42FE-AE5F-15EAAFFAA38C}" type="pres">
      <dgm:prSet presAssocID="{F7D2528F-FFCD-4A7D-A2FD-A8400BD1E606}" presName="compNode" presStyleCnt="0"/>
      <dgm:spPr/>
    </dgm:pt>
    <dgm:pt modelId="{7D94841F-AA41-4CC0-A465-F5615D988970}" type="pres">
      <dgm:prSet presAssocID="{F7D2528F-FFCD-4A7D-A2FD-A8400BD1E606}" presName="aNode" presStyleLbl="bgShp" presStyleIdx="2" presStyleCnt="3"/>
      <dgm:spPr/>
      <dgm:t>
        <a:bodyPr/>
        <a:lstStyle/>
        <a:p>
          <a:endParaRPr lang="de-DE"/>
        </a:p>
      </dgm:t>
    </dgm:pt>
    <dgm:pt modelId="{DF095F15-A9E5-41F0-A320-627FC2D03479}" type="pres">
      <dgm:prSet presAssocID="{F7D2528F-FFCD-4A7D-A2FD-A8400BD1E606}" presName="textNode" presStyleLbl="bgShp" presStyleIdx="2" presStyleCnt="3"/>
      <dgm:spPr/>
      <dgm:t>
        <a:bodyPr/>
        <a:lstStyle/>
        <a:p>
          <a:endParaRPr lang="de-DE"/>
        </a:p>
      </dgm:t>
    </dgm:pt>
    <dgm:pt modelId="{FFA118A5-D6EE-44AA-92F0-A5678656F34F}" type="pres">
      <dgm:prSet presAssocID="{F7D2528F-FFCD-4A7D-A2FD-A8400BD1E606}" presName="compChildNode" presStyleCnt="0"/>
      <dgm:spPr/>
    </dgm:pt>
    <dgm:pt modelId="{E7991D39-4E5C-4523-B9A1-68AF2995B35C}" type="pres">
      <dgm:prSet presAssocID="{F7D2528F-FFCD-4A7D-A2FD-A8400BD1E606}" presName="theInnerList" presStyleCnt="0"/>
      <dgm:spPr/>
    </dgm:pt>
    <dgm:pt modelId="{8DEF2C75-3834-4A50-AB64-2263BF5A16DC}" type="pres">
      <dgm:prSet presAssocID="{0CF56A54-32E6-421C-AFE8-9F0FA6A2A70C}" presName="childNode" presStyleLbl="node1" presStyleIdx="5" presStyleCnt="8">
        <dgm:presLayoutVars>
          <dgm:bulletEnabled val="1"/>
        </dgm:presLayoutVars>
      </dgm:prSet>
      <dgm:spPr/>
      <dgm:t>
        <a:bodyPr/>
        <a:lstStyle/>
        <a:p>
          <a:endParaRPr lang="de-DE"/>
        </a:p>
      </dgm:t>
    </dgm:pt>
    <dgm:pt modelId="{C8435155-4523-4F0C-8F3F-B22AD7127D76}" type="pres">
      <dgm:prSet presAssocID="{0CF56A54-32E6-421C-AFE8-9F0FA6A2A70C}" presName="aSpace2" presStyleCnt="0"/>
      <dgm:spPr/>
    </dgm:pt>
    <dgm:pt modelId="{8520B825-8620-42BF-9D31-13C2720C6308}" type="pres">
      <dgm:prSet presAssocID="{B5F350E3-9F3F-46EB-8A89-BB5D93E813A8}" presName="childNode" presStyleLbl="node1" presStyleIdx="6" presStyleCnt="8">
        <dgm:presLayoutVars>
          <dgm:bulletEnabled val="1"/>
        </dgm:presLayoutVars>
      </dgm:prSet>
      <dgm:spPr/>
      <dgm:t>
        <a:bodyPr/>
        <a:lstStyle/>
        <a:p>
          <a:endParaRPr lang="de-DE"/>
        </a:p>
      </dgm:t>
    </dgm:pt>
    <dgm:pt modelId="{52EBFCC8-DD51-4834-A6D2-13D297CFC565}" type="pres">
      <dgm:prSet presAssocID="{B5F350E3-9F3F-46EB-8A89-BB5D93E813A8}" presName="aSpace2" presStyleCnt="0"/>
      <dgm:spPr/>
    </dgm:pt>
    <dgm:pt modelId="{FBB84FC6-8429-4857-ACE2-AD5B1E808CF6}" type="pres">
      <dgm:prSet presAssocID="{5D489A91-71D0-48F7-920A-D8A0CF83D834}" presName="childNode" presStyleLbl="node1" presStyleIdx="7" presStyleCnt="8">
        <dgm:presLayoutVars>
          <dgm:bulletEnabled val="1"/>
        </dgm:presLayoutVars>
      </dgm:prSet>
      <dgm:spPr/>
      <dgm:t>
        <a:bodyPr/>
        <a:lstStyle/>
        <a:p>
          <a:endParaRPr lang="de-DE"/>
        </a:p>
      </dgm:t>
    </dgm:pt>
  </dgm:ptLst>
  <dgm:cxnLst>
    <dgm:cxn modelId="{D591C73A-B54C-4311-859F-F224B806B93E}" type="presOf" srcId="{B5F350E3-9F3F-46EB-8A89-BB5D93E813A8}" destId="{8520B825-8620-42BF-9D31-13C2720C6308}" srcOrd="0" destOrd="0" presId="urn:microsoft.com/office/officeart/2005/8/layout/lProcess2"/>
    <dgm:cxn modelId="{DE263B36-3DCF-4128-BC00-9741D4CDB78E}" type="presOf" srcId="{AD00B0B5-E474-4AC0-97F4-752C39D68D9E}" destId="{8DEF2C75-3834-4A50-AB64-2263BF5A16DC}" srcOrd="0" destOrd="5" presId="urn:microsoft.com/office/officeart/2005/8/layout/lProcess2"/>
    <dgm:cxn modelId="{EFAA3956-82F7-47A8-9192-5B13CD3C2A36}" srcId="{0034400D-91E0-49FB-A2AF-D3644951457C}" destId="{E4BE2350-0137-4ACE-BA55-ECCD18AE4AC6}" srcOrd="0" destOrd="0" parTransId="{D06D7882-B412-463D-BE0A-9F804D69B0E5}" sibTransId="{0EFDC0C2-C9EF-452E-A906-03C41D292F92}"/>
    <dgm:cxn modelId="{80E71708-7DE2-4CAD-813E-ED609733BD14}" type="presOf" srcId="{390CE0BD-AEA8-40C1-8013-9BF26E56D9F2}" destId="{4255883C-8FAE-408D-81BE-A68BB1A9BCAB}" srcOrd="0" destOrd="1" presId="urn:microsoft.com/office/officeart/2005/8/layout/lProcess2"/>
    <dgm:cxn modelId="{D6799BA5-3C51-4686-98E0-AA7B87717BB8}" srcId="{5D489A91-71D0-48F7-920A-D8A0CF83D834}" destId="{642D6AC7-6333-47B1-B37E-08B5469A36C7}" srcOrd="0" destOrd="0" parTransId="{4388D6C4-93F3-404D-9641-63B0841605AC}" sibTransId="{9C6F1D42-A542-49DC-8E30-334E87057ED2}"/>
    <dgm:cxn modelId="{87BE91BE-E254-431C-973C-9F90022AFA5F}" srcId="{B5F350E3-9F3F-46EB-8A89-BB5D93E813A8}" destId="{86E4A3AB-8355-455E-868A-7A6C53537065}" srcOrd="1" destOrd="0" parTransId="{61643E94-9B60-4AC2-83A6-D6060AA06DF8}" sibTransId="{EEE0069D-2C04-420E-A37D-530AD41D56CE}"/>
    <dgm:cxn modelId="{BF0BA539-6B28-461E-808D-A683262D8227}" type="presOf" srcId="{A6B12C67-8B27-4859-A19A-1858B56EAF1D}" destId="{405CB782-416A-4081-8D36-97778FA562F7}" srcOrd="0" destOrd="0" presId="urn:microsoft.com/office/officeart/2005/8/layout/lProcess2"/>
    <dgm:cxn modelId="{FBE30445-5D13-4AFC-8C42-9014383E0598}" srcId="{8507C53F-34C2-43BE-8122-64D28B4814CB}" destId="{D308385F-4991-400F-97D1-7EAEF7736D6E}" srcOrd="2" destOrd="0" parTransId="{C4598C80-E2E2-4571-93FE-FC1E0ADDCCD5}" sibTransId="{9FF49637-3D70-4DC9-A8D1-1D56A230362F}"/>
    <dgm:cxn modelId="{F9626AD1-DD00-46DF-9741-5033092B78B4}" srcId="{C989D32B-4768-4CCC-955B-62CD2FEE0258}" destId="{390CE0BD-AEA8-40C1-8013-9BF26E56D9F2}" srcOrd="0" destOrd="0" parTransId="{85212838-5119-42BF-80BD-929BE6188A57}" sibTransId="{591E252F-A798-4139-9BB3-A022385B105F}"/>
    <dgm:cxn modelId="{57411C9C-8A86-49C1-8FDF-F224E512BB31}" type="presOf" srcId="{4840B232-DAD8-4E45-AABB-8F991376D846}" destId="{8DEF2C75-3834-4A50-AB64-2263BF5A16DC}" srcOrd="0" destOrd="3" presId="urn:microsoft.com/office/officeart/2005/8/layout/lProcess2"/>
    <dgm:cxn modelId="{9DE51762-818B-48AF-AFA1-5DE4F6BBF873}" srcId="{F7D2528F-FFCD-4A7D-A2FD-A8400BD1E606}" destId="{B5F350E3-9F3F-46EB-8A89-BB5D93E813A8}" srcOrd="1" destOrd="0" parTransId="{880F0ED5-3E4B-4558-884A-D8616D43B777}" sibTransId="{9BBDBB95-966F-48FF-8ED2-F27A337420B7}"/>
    <dgm:cxn modelId="{A7F7F2E3-6F16-49B3-B5D8-9A38E2B2EA6C}" srcId="{E6CB7B3A-C0C7-4407-95D4-18601B798233}" destId="{4EBE1DA0-8350-4069-A84C-B45691A09715}" srcOrd="2" destOrd="0" parTransId="{A3F461E3-6A0B-4559-9F03-EAC7A9E2E4D8}" sibTransId="{1182E275-A82E-4F68-9ECE-2BBBAB84B4CC}"/>
    <dgm:cxn modelId="{D82FEAF0-26B6-4701-A9E5-58EE9502994B}" srcId="{A6B12C67-8B27-4859-A19A-1858B56EAF1D}" destId="{500ECEE8-C49C-4A35-92F8-29CD34B3E898}" srcOrd="0" destOrd="0" parTransId="{4ADCA4D2-0E01-4E6C-BD99-1CB3A835C59C}" sibTransId="{333AC6D3-F6F9-4AFB-9CA6-279F2572F4DB}"/>
    <dgm:cxn modelId="{871EBCC2-C3EB-47FA-A924-F94CC04641ED}" type="presOf" srcId="{D308385F-4991-400F-97D1-7EAEF7736D6E}" destId="{94BA0EDB-3D41-4300-98B6-45A68F77FD24}" srcOrd="0" destOrd="3" presId="urn:microsoft.com/office/officeart/2005/8/layout/lProcess2"/>
    <dgm:cxn modelId="{B8835318-7CBE-47DA-AF79-DF3395317D3F}" srcId="{E6CB7B3A-C0C7-4407-95D4-18601B798233}" destId="{7421AFA5-40CB-485E-9720-D3FD953C2FAF}" srcOrd="0" destOrd="0" parTransId="{B5D3096A-0315-46FB-A806-2C5D8A972E8E}" sibTransId="{DFA38356-ED3F-4394-BD7A-8082B23B9C19}"/>
    <dgm:cxn modelId="{3A63FADC-6554-4AF9-8CD4-DB1D5AD828F2}" type="presOf" srcId="{9F9A0C54-06BD-48A1-9F91-493B182031D8}" destId="{94BA0EDB-3D41-4300-98B6-45A68F77FD24}" srcOrd="0" destOrd="4" presId="urn:microsoft.com/office/officeart/2005/8/layout/lProcess2"/>
    <dgm:cxn modelId="{9EE305C2-862C-4800-93D8-7AB89D442813}" srcId="{7C161BE9-706C-4E3A-A5E3-9A031493879A}" destId="{75F95897-D2C2-4BFD-A8C0-B97CA3F15274}" srcOrd="0" destOrd="0" parTransId="{E454C664-6299-4B95-B638-39F71D2FDF4C}" sibTransId="{1914A214-8C57-4E2B-8709-7398FDCBAD23}"/>
    <dgm:cxn modelId="{1D751696-9554-483C-B908-D03435E7891E}" srcId="{0CF56A54-32E6-421C-AFE8-9F0FA6A2A70C}" destId="{4840B232-DAD8-4E45-AABB-8F991376D846}" srcOrd="2" destOrd="0" parTransId="{919EF6FA-3859-4897-8CAB-54C7BC899272}" sibTransId="{80C3478A-1731-4093-B849-6AA474965740}"/>
    <dgm:cxn modelId="{1DF50D1C-88EC-42AF-A3C5-AA5C06B9D0F7}" srcId="{8507C53F-34C2-43BE-8122-64D28B4814CB}" destId="{1CC2661C-A047-4D56-884F-B0D0BB9FAD80}" srcOrd="5" destOrd="0" parTransId="{342F0A88-F360-4A70-9C60-2F58E5924418}" sibTransId="{E00D61B0-949F-4AC9-9C95-C48BAC661CB3}"/>
    <dgm:cxn modelId="{220DDB4D-C5D7-48A1-A6BE-4387741770AE}" srcId="{E6CB7B3A-C0C7-4407-95D4-18601B798233}" destId="{0A0190E8-3689-40BD-A077-531BE9167B8B}" srcOrd="1" destOrd="0" parTransId="{A579844C-C083-4DB9-941C-D544D94F8B2B}" sibTransId="{D3D3E285-98C8-4EED-AF59-4EA754AEE81E}"/>
    <dgm:cxn modelId="{54F28D43-69AD-4A70-A585-7C40F91EB1A1}" srcId="{0034400D-91E0-49FB-A2AF-D3644951457C}" destId="{C989D32B-4768-4CCC-955B-62CD2FEE0258}" srcOrd="2" destOrd="0" parTransId="{1BBBA682-4559-4F61-ACB8-FB3B03A0A22A}" sibTransId="{26920797-A116-44BE-ADF0-AFF6D7DA977E}"/>
    <dgm:cxn modelId="{8D445249-64E9-485B-94C1-38330F6F8D27}" srcId="{8507C53F-34C2-43BE-8122-64D28B4814CB}" destId="{9BA291A4-8900-440C-96B8-E66C07DC5269}" srcOrd="4" destOrd="0" parTransId="{1CD011F1-EC4D-420A-85FC-5664195E2308}" sibTransId="{F8020665-E127-4CAF-83E7-4F0FF4A6E9A7}"/>
    <dgm:cxn modelId="{5A55BB18-0186-4F4A-BCDF-863B0A051060}" type="presOf" srcId="{0034400D-91E0-49FB-A2AF-D3644951457C}" destId="{02C32829-5B64-4D34-8419-EEE79D13722A}" srcOrd="1" destOrd="0" presId="urn:microsoft.com/office/officeart/2005/8/layout/lProcess2"/>
    <dgm:cxn modelId="{11CA572C-84CF-407E-B65D-31304AA0A3CC}" srcId="{B5F350E3-9F3F-46EB-8A89-BB5D93E813A8}" destId="{49A6EDFD-759C-4D5E-9F5E-BAAD3767DB31}" srcOrd="0" destOrd="0" parTransId="{010516FC-2BC3-4857-BA23-F153B5D01BD6}" sibTransId="{3ABA27BD-01F7-4093-B8D4-4FFA60058452}"/>
    <dgm:cxn modelId="{B64FA37B-4CCD-406C-B71F-0D3877043C10}" type="presOf" srcId="{CC73B0ED-44B1-4AB9-B5CC-2F8A981EDFFB}" destId="{8DEF2C75-3834-4A50-AB64-2263BF5A16DC}" srcOrd="0" destOrd="1" presId="urn:microsoft.com/office/officeart/2005/8/layout/lProcess2"/>
    <dgm:cxn modelId="{85F54960-BAE0-4876-8DB6-2B201490BE48}" srcId="{E4BE2350-0137-4ACE-BA55-ECCD18AE4AC6}" destId="{2CDB5BB9-1115-4D44-8751-C07F7664AE27}" srcOrd="0" destOrd="0" parTransId="{97D03C80-7CE9-4C57-A489-119F36E610E0}" sibTransId="{9E03268B-E9D5-46C8-ADAB-8E6D5361FC0B}"/>
    <dgm:cxn modelId="{DA8D49A3-CED7-4C77-9F30-8280C8344BB3}" type="presOf" srcId="{E6CB7B3A-C0C7-4407-95D4-18601B798233}" destId="{4B8FEDDA-97A9-4897-B1E0-E78948B33D91}" srcOrd="0" destOrd="0" presId="urn:microsoft.com/office/officeart/2005/8/layout/lProcess2"/>
    <dgm:cxn modelId="{0F5B8749-D16A-4AE3-8CEE-1191938B0DC8}" type="presOf" srcId="{F7D2528F-FFCD-4A7D-A2FD-A8400BD1E606}" destId="{7D94841F-AA41-4CC0-A465-F5615D988970}" srcOrd="0" destOrd="0" presId="urn:microsoft.com/office/officeart/2005/8/layout/lProcess2"/>
    <dgm:cxn modelId="{2BC2A110-CF0C-46AC-B502-B06E0D3CA58D}" type="presOf" srcId="{7C161BE9-706C-4E3A-A5E3-9A031493879A}" destId="{974A33D1-5579-4EC1-B66D-74CCA750B547}" srcOrd="0" destOrd="0" presId="urn:microsoft.com/office/officeart/2005/8/layout/lProcess2"/>
    <dgm:cxn modelId="{08F457A0-D255-4668-9B2A-7F6A666F865C}" type="presOf" srcId="{C989D32B-4768-4CCC-955B-62CD2FEE0258}" destId="{4255883C-8FAE-408D-81BE-A68BB1A9BCAB}" srcOrd="0" destOrd="0" presId="urn:microsoft.com/office/officeart/2005/8/layout/lProcess2"/>
    <dgm:cxn modelId="{86F81799-850D-4F7F-A31C-60DAA631B77B}" type="presOf" srcId="{99F5AD1E-066C-4E13-86E0-93B426DCFE1B}" destId="{8DEF2C75-3834-4A50-AB64-2263BF5A16DC}" srcOrd="0" destOrd="4" presId="urn:microsoft.com/office/officeart/2005/8/layout/lProcess2"/>
    <dgm:cxn modelId="{218DC3BB-9816-4E4A-BEE0-BD7E6D8AC04E}" srcId="{500ECEE8-C49C-4A35-92F8-29CD34B3E898}" destId="{8507C53F-34C2-43BE-8122-64D28B4814CB}" srcOrd="0" destOrd="0" parTransId="{0ABC9EF7-DF52-40E2-84D8-E737AEC336AF}" sibTransId="{BE3609F9-B505-4BC8-950B-3A69DA26122D}"/>
    <dgm:cxn modelId="{30272880-5FC1-4BA9-8E20-A906CB539036}" srcId="{7C161BE9-706C-4E3A-A5E3-9A031493879A}" destId="{82BE01BB-2BEA-4F16-8D78-F2AC6BFA6B2E}" srcOrd="1" destOrd="0" parTransId="{2DFB9A90-5BC1-406B-B535-80F01D109412}" sibTransId="{286BB3E8-1059-43BD-A9BD-D77375D0FC19}"/>
    <dgm:cxn modelId="{F4E0CFAA-BE6E-4096-A8B6-0438E1AB4CD1}" type="presOf" srcId="{500ECEE8-C49C-4A35-92F8-29CD34B3E898}" destId="{63486855-A0F9-4BE9-B558-C608227D6E80}" srcOrd="1" destOrd="0" presId="urn:microsoft.com/office/officeart/2005/8/layout/lProcess2"/>
    <dgm:cxn modelId="{673EFF96-F601-40FA-878B-51FB1C91A9C7}" type="presOf" srcId="{4EBE1DA0-8350-4069-A84C-B45691A09715}" destId="{4B8FEDDA-97A9-4897-B1E0-E78948B33D91}" srcOrd="0" destOrd="3" presId="urn:microsoft.com/office/officeart/2005/8/layout/lProcess2"/>
    <dgm:cxn modelId="{287B08F6-E2B7-48BB-8FD3-D2FF1458E0B7}" type="presOf" srcId="{75932134-49E3-4A85-B772-602E4A214135}" destId="{94BA0EDB-3D41-4300-98B6-45A68F77FD24}" srcOrd="0" destOrd="1" presId="urn:microsoft.com/office/officeart/2005/8/layout/lProcess2"/>
    <dgm:cxn modelId="{4C0A93AF-693E-4C05-97A7-BE2A282079D8}" srcId="{0CF56A54-32E6-421C-AFE8-9F0FA6A2A70C}" destId="{92D556BF-8018-449C-AFE8-95AD0980EF6D}" srcOrd="1" destOrd="0" parTransId="{EDF2EBF6-7435-4568-9501-C7EB5B1C5D5E}" sibTransId="{9A95392F-081B-435E-8FFA-91716265282D}"/>
    <dgm:cxn modelId="{E11139DB-3BC7-430F-B10D-E66A9080F019}" srcId="{0CF56A54-32E6-421C-AFE8-9F0FA6A2A70C}" destId="{CC73B0ED-44B1-4AB9-B5CC-2F8A981EDFFB}" srcOrd="0" destOrd="0" parTransId="{7A6AD7C3-D1E9-4C5B-A6F5-BD8D8538BDE3}" sibTransId="{020EFD02-E3C4-447F-875A-2D6841DE454E}"/>
    <dgm:cxn modelId="{2B7ADC0C-E29B-4661-A152-62518C9FADE7}" type="presOf" srcId="{2CDB5BB9-1115-4D44-8751-C07F7664AE27}" destId="{DF24063C-9AAF-4956-BD97-E33BEA111466}" srcOrd="0" destOrd="1" presId="urn:microsoft.com/office/officeart/2005/8/layout/lProcess2"/>
    <dgm:cxn modelId="{B498B490-029C-4A53-B8AC-9BD82083208F}" srcId="{8507C53F-34C2-43BE-8122-64D28B4814CB}" destId="{3D002A1F-C010-4E82-BC2E-5A220670B96F}" srcOrd="1" destOrd="0" parTransId="{4CB364F5-69EA-4ED5-88C6-B58BCF0B03BF}" sibTransId="{667E0C48-14EC-4B20-B299-9030C8F60B8A}"/>
    <dgm:cxn modelId="{95F729BB-5EAD-417D-94AD-F43BEEF5B311}" type="presOf" srcId="{500ECEE8-C49C-4A35-92F8-29CD34B3E898}" destId="{F75DFB84-3A2B-4F09-BCC0-3BE1963CE8E9}" srcOrd="0" destOrd="0" presId="urn:microsoft.com/office/officeart/2005/8/layout/lProcess2"/>
    <dgm:cxn modelId="{522ED869-E01D-479D-8C2C-B5DC4BCFEE1E}" type="presOf" srcId="{0A0190E8-3689-40BD-A077-531BE9167B8B}" destId="{4B8FEDDA-97A9-4897-B1E0-E78948B33D91}" srcOrd="0" destOrd="2" presId="urn:microsoft.com/office/officeart/2005/8/layout/lProcess2"/>
    <dgm:cxn modelId="{16ADAF45-D8BD-471C-BFC0-9AFAFA88DCE4}" srcId="{8507C53F-34C2-43BE-8122-64D28B4814CB}" destId="{75932134-49E3-4A85-B772-602E4A214135}" srcOrd="0" destOrd="0" parTransId="{19C909A1-4264-41FE-A61D-7C99C55D463C}" sibTransId="{EB81E1A1-33B5-45D8-B3B2-FAFDEAABF0DC}"/>
    <dgm:cxn modelId="{C6AEAB46-C79A-4A19-8495-B4095BF6C813}" srcId="{0CF56A54-32E6-421C-AFE8-9F0FA6A2A70C}" destId="{99F5AD1E-066C-4E13-86E0-93B426DCFE1B}" srcOrd="3" destOrd="0" parTransId="{D651596C-EAFC-4788-8D9D-8B47F35554ED}" sibTransId="{1D8CB7B6-E60B-4541-ABA6-80D1E297E974}"/>
    <dgm:cxn modelId="{5A27BAF7-42F6-4274-8C90-1B7A5681014F}" type="presOf" srcId="{0CF56A54-32E6-421C-AFE8-9F0FA6A2A70C}" destId="{8DEF2C75-3834-4A50-AB64-2263BF5A16DC}" srcOrd="0" destOrd="0" presId="urn:microsoft.com/office/officeart/2005/8/layout/lProcess2"/>
    <dgm:cxn modelId="{3EC8A1CD-B21A-459C-ABAB-206EF58C9BCB}" type="presOf" srcId="{0034400D-91E0-49FB-A2AF-D3644951457C}" destId="{D9919E84-B126-40A2-A5AD-5B6F628F78FD}" srcOrd="0" destOrd="0" presId="urn:microsoft.com/office/officeart/2005/8/layout/lProcess2"/>
    <dgm:cxn modelId="{03DD4EDC-C013-4C62-B658-F772A920F924}" type="presOf" srcId="{92D556BF-8018-449C-AFE8-95AD0980EF6D}" destId="{8DEF2C75-3834-4A50-AB64-2263BF5A16DC}" srcOrd="0" destOrd="2" presId="urn:microsoft.com/office/officeart/2005/8/layout/lProcess2"/>
    <dgm:cxn modelId="{6D18BB47-BA92-4934-94CB-2485A7859012}" type="presOf" srcId="{7421AFA5-40CB-485E-9720-D3FD953C2FAF}" destId="{4B8FEDDA-97A9-4897-B1E0-E78948B33D91}" srcOrd="0" destOrd="1" presId="urn:microsoft.com/office/officeart/2005/8/layout/lProcess2"/>
    <dgm:cxn modelId="{92877EE7-DF1B-4881-AA9E-A1AC4A15EC8E}" type="presOf" srcId="{49A6EDFD-759C-4D5E-9F5E-BAAD3767DB31}" destId="{8520B825-8620-42BF-9D31-13C2720C6308}" srcOrd="0" destOrd="1" presId="urn:microsoft.com/office/officeart/2005/8/layout/lProcess2"/>
    <dgm:cxn modelId="{2FC682EC-8E2F-4AD9-8264-71417BD67625}" type="presOf" srcId="{1CC2661C-A047-4D56-884F-B0D0BB9FAD80}" destId="{94BA0EDB-3D41-4300-98B6-45A68F77FD24}" srcOrd="0" destOrd="6" presId="urn:microsoft.com/office/officeart/2005/8/layout/lProcess2"/>
    <dgm:cxn modelId="{FA71204E-3CDC-49D9-8599-F5C6126AFAC1}" type="presOf" srcId="{82BE01BB-2BEA-4F16-8D78-F2AC6BFA6B2E}" destId="{974A33D1-5579-4EC1-B66D-74CCA750B547}" srcOrd="0" destOrd="2" presId="urn:microsoft.com/office/officeart/2005/8/layout/lProcess2"/>
    <dgm:cxn modelId="{98ABD314-86B7-4488-8932-A936CDD17393}" type="presOf" srcId="{5D489A91-71D0-48F7-920A-D8A0CF83D834}" destId="{FBB84FC6-8429-4857-ACE2-AD5B1E808CF6}" srcOrd="0" destOrd="0" presId="urn:microsoft.com/office/officeart/2005/8/layout/lProcess2"/>
    <dgm:cxn modelId="{DD61927E-10CF-4EA5-99ED-4AB374DA8244}" type="presOf" srcId="{9BA291A4-8900-440C-96B8-E66C07DC5269}" destId="{94BA0EDB-3D41-4300-98B6-45A68F77FD24}" srcOrd="0" destOrd="5" presId="urn:microsoft.com/office/officeart/2005/8/layout/lProcess2"/>
    <dgm:cxn modelId="{3753620C-264E-4F34-B2DD-A2CFA85F9790}" srcId="{A6B12C67-8B27-4859-A19A-1858B56EAF1D}" destId="{0034400D-91E0-49FB-A2AF-D3644951457C}" srcOrd="1" destOrd="0" parTransId="{DBC3AE97-7919-4F92-9D92-347A52282D34}" sibTransId="{0EDCEAAA-84AB-4222-A486-8F50E564D62B}"/>
    <dgm:cxn modelId="{91A09087-9C97-466D-B4EA-991543FA39F6}" type="presOf" srcId="{E4BE2350-0137-4ACE-BA55-ECCD18AE4AC6}" destId="{DF24063C-9AAF-4956-BD97-E33BEA111466}" srcOrd="0" destOrd="0" presId="urn:microsoft.com/office/officeart/2005/8/layout/lProcess2"/>
    <dgm:cxn modelId="{888FECB8-3AD7-4993-BB37-E7A023D32D0B}" srcId="{0CF56A54-32E6-421C-AFE8-9F0FA6A2A70C}" destId="{AD00B0B5-E474-4AC0-97F4-752C39D68D9E}" srcOrd="4" destOrd="0" parTransId="{7878D33C-74CC-4783-9887-A71C13BA30FC}" sibTransId="{F84B0F6B-8FFC-48F9-8052-7B4794DFE4D8}"/>
    <dgm:cxn modelId="{E2684C96-5E94-42E7-AE5E-F416B9B14E87}" type="presOf" srcId="{75F95897-D2C2-4BFD-A8C0-B97CA3F15274}" destId="{974A33D1-5579-4EC1-B66D-74CCA750B547}" srcOrd="0" destOrd="1" presId="urn:microsoft.com/office/officeart/2005/8/layout/lProcess2"/>
    <dgm:cxn modelId="{5F9F2C4B-C84A-4511-9BD3-C5F185CACE28}" srcId="{8507C53F-34C2-43BE-8122-64D28B4814CB}" destId="{9F9A0C54-06BD-48A1-9F91-493B182031D8}" srcOrd="3" destOrd="0" parTransId="{A1B6BF47-FC79-45F5-82B9-F18F65789E62}" sibTransId="{065E042D-ECA5-4FCC-A7C6-70ABB5CF158A}"/>
    <dgm:cxn modelId="{D9F848DB-CB91-4E84-B441-101DD61F2D6C}" srcId="{500ECEE8-C49C-4A35-92F8-29CD34B3E898}" destId="{E6CB7B3A-C0C7-4407-95D4-18601B798233}" srcOrd="1" destOrd="0" parTransId="{17821E46-7743-4F8E-985B-FB5CCF67D1F6}" sibTransId="{E018F905-6922-49C8-8843-1AD3B9E0D5F6}"/>
    <dgm:cxn modelId="{07AA3E5D-BCA5-47FE-85DF-87063221CF3C}" type="presOf" srcId="{8507C53F-34C2-43BE-8122-64D28B4814CB}" destId="{94BA0EDB-3D41-4300-98B6-45A68F77FD24}" srcOrd="0" destOrd="0" presId="urn:microsoft.com/office/officeart/2005/8/layout/lProcess2"/>
    <dgm:cxn modelId="{90F7466C-282A-407C-93D1-E8FAE514F611}" srcId="{F7D2528F-FFCD-4A7D-A2FD-A8400BD1E606}" destId="{5D489A91-71D0-48F7-920A-D8A0CF83D834}" srcOrd="2" destOrd="0" parTransId="{9FAEAAA7-7911-4291-A2EE-087DD6797D3C}" sibTransId="{45CFFF83-1705-4B62-8B73-E356CD5F7560}"/>
    <dgm:cxn modelId="{FE3B96DA-FE93-4A75-831C-C11866FE3E5D}" srcId="{F7D2528F-FFCD-4A7D-A2FD-A8400BD1E606}" destId="{0CF56A54-32E6-421C-AFE8-9F0FA6A2A70C}" srcOrd="0" destOrd="0" parTransId="{F2772FC7-E4A2-423D-BD18-339D0E6E68CA}" sibTransId="{E56B8836-304C-4917-9AFC-9B52E06A8D3D}"/>
    <dgm:cxn modelId="{30990DD5-6387-4CD3-9AA7-0E099EA03FC1}" type="presOf" srcId="{642D6AC7-6333-47B1-B37E-08B5469A36C7}" destId="{FBB84FC6-8429-4857-ACE2-AD5B1E808CF6}" srcOrd="0" destOrd="1" presId="urn:microsoft.com/office/officeart/2005/8/layout/lProcess2"/>
    <dgm:cxn modelId="{E059E667-30E0-44CF-951A-645662C92F60}" type="presOf" srcId="{F7D2528F-FFCD-4A7D-A2FD-A8400BD1E606}" destId="{DF095F15-A9E5-41F0-A320-627FC2D03479}" srcOrd="1" destOrd="0" presId="urn:microsoft.com/office/officeart/2005/8/layout/lProcess2"/>
    <dgm:cxn modelId="{15FA5772-EFDE-41B3-AA70-0D29223D59AE}" srcId="{0034400D-91E0-49FB-A2AF-D3644951457C}" destId="{7C161BE9-706C-4E3A-A5E3-9A031493879A}" srcOrd="1" destOrd="0" parTransId="{9A5A08D8-D65D-433E-9003-850A921AEE7C}" sibTransId="{C1891CB7-117A-4109-84BA-62224C468936}"/>
    <dgm:cxn modelId="{2857BFD0-FEFB-46E6-BDA7-D4AF4F7AA103}" srcId="{A6B12C67-8B27-4859-A19A-1858B56EAF1D}" destId="{F7D2528F-FFCD-4A7D-A2FD-A8400BD1E606}" srcOrd="2" destOrd="0" parTransId="{70F67874-56AA-40A8-B6E1-8D0731C085FA}" sibTransId="{66076A35-C748-462F-9D43-670F913B378D}"/>
    <dgm:cxn modelId="{24CDA710-DCDA-469B-87F9-6812A3924A6D}" type="presOf" srcId="{3D002A1F-C010-4E82-BC2E-5A220670B96F}" destId="{94BA0EDB-3D41-4300-98B6-45A68F77FD24}" srcOrd="0" destOrd="2" presId="urn:microsoft.com/office/officeart/2005/8/layout/lProcess2"/>
    <dgm:cxn modelId="{1BEFB3B5-061E-44EE-BEF6-6AD95E5DA321}" type="presOf" srcId="{86E4A3AB-8355-455E-868A-7A6C53537065}" destId="{8520B825-8620-42BF-9D31-13C2720C6308}" srcOrd="0" destOrd="2" presId="urn:microsoft.com/office/officeart/2005/8/layout/lProcess2"/>
    <dgm:cxn modelId="{5D84D330-24BF-451C-9FC8-24971620A771}" type="presParOf" srcId="{405CB782-416A-4081-8D36-97778FA562F7}" destId="{BA89B6E0-AD35-4B44-B12C-2BA18CF9F9B5}" srcOrd="0" destOrd="0" presId="urn:microsoft.com/office/officeart/2005/8/layout/lProcess2"/>
    <dgm:cxn modelId="{89D5469E-6445-4E6E-BF12-2311A6814F39}" type="presParOf" srcId="{BA89B6E0-AD35-4B44-B12C-2BA18CF9F9B5}" destId="{F75DFB84-3A2B-4F09-BCC0-3BE1963CE8E9}" srcOrd="0" destOrd="0" presId="urn:microsoft.com/office/officeart/2005/8/layout/lProcess2"/>
    <dgm:cxn modelId="{4DD25FB4-12FA-409D-B6D4-CE10F7165F28}" type="presParOf" srcId="{BA89B6E0-AD35-4B44-B12C-2BA18CF9F9B5}" destId="{63486855-A0F9-4BE9-B558-C608227D6E80}" srcOrd="1" destOrd="0" presId="urn:microsoft.com/office/officeart/2005/8/layout/lProcess2"/>
    <dgm:cxn modelId="{89C00DDD-6FF9-467A-A808-BFB425961963}" type="presParOf" srcId="{BA89B6E0-AD35-4B44-B12C-2BA18CF9F9B5}" destId="{69F220E1-5DF1-4212-ACB6-9CAD2052A7C1}" srcOrd="2" destOrd="0" presId="urn:microsoft.com/office/officeart/2005/8/layout/lProcess2"/>
    <dgm:cxn modelId="{0F78DC5D-C7C0-4D0D-B101-42247FCAC7DD}" type="presParOf" srcId="{69F220E1-5DF1-4212-ACB6-9CAD2052A7C1}" destId="{93F3364A-977D-4A92-9B2E-DBC7E76B8DAF}" srcOrd="0" destOrd="0" presId="urn:microsoft.com/office/officeart/2005/8/layout/lProcess2"/>
    <dgm:cxn modelId="{02102D1E-0504-485F-B9FF-30D3E56F95CB}" type="presParOf" srcId="{93F3364A-977D-4A92-9B2E-DBC7E76B8DAF}" destId="{94BA0EDB-3D41-4300-98B6-45A68F77FD24}" srcOrd="0" destOrd="0" presId="urn:microsoft.com/office/officeart/2005/8/layout/lProcess2"/>
    <dgm:cxn modelId="{1898A0F1-AD1D-48E8-AF57-800C1EB6696A}" type="presParOf" srcId="{93F3364A-977D-4A92-9B2E-DBC7E76B8DAF}" destId="{C6AF0F5B-E9A1-4475-9157-F5CAA1DC68B4}" srcOrd="1" destOrd="0" presId="urn:microsoft.com/office/officeart/2005/8/layout/lProcess2"/>
    <dgm:cxn modelId="{ACE197DE-21F2-48C0-AF91-E073857ACD29}" type="presParOf" srcId="{93F3364A-977D-4A92-9B2E-DBC7E76B8DAF}" destId="{4B8FEDDA-97A9-4897-B1E0-E78948B33D91}" srcOrd="2" destOrd="0" presId="urn:microsoft.com/office/officeart/2005/8/layout/lProcess2"/>
    <dgm:cxn modelId="{35ABF18D-EC9F-4CD6-8B70-68807326D9B1}" type="presParOf" srcId="{405CB782-416A-4081-8D36-97778FA562F7}" destId="{8A822C21-2385-48C8-BC5E-42E91DFCB518}" srcOrd="1" destOrd="0" presId="urn:microsoft.com/office/officeart/2005/8/layout/lProcess2"/>
    <dgm:cxn modelId="{89449A16-DB89-4A2F-8F24-657D0D9B6E79}" type="presParOf" srcId="{405CB782-416A-4081-8D36-97778FA562F7}" destId="{725B14FD-9C85-48C5-9B20-04B9B0FC5DD5}" srcOrd="2" destOrd="0" presId="urn:microsoft.com/office/officeart/2005/8/layout/lProcess2"/>
    <dgm:cxn modelId="{193A6B4A-94AA-4407-A37B-B18428A9B774}" type="presParOf" srcId="{725B14FD-9C85-48C5-9B20-04B9B0FC5DD5}" destId="{D9919E84-B126-40A2-A5AD-5B6F628F78FD}" srcOrd="0" destOrd="0" presId="urn:microsoft.com/office/officeart/2005/8/layout/lProcess2"/>
    <dgm:cxn modelId="{4E85FD2F-6249-4AC9-ABD5-AC1DBFC7DE2E}" type="presParOf" srcId="{725B14FD-9C85-48C5-9B20-04B9B0FC5DD5}" destId="{02C32829-5B64-4D34-8419-EEE79D13722A}" srcOrd="1" destOrd="0" presId="urn:microsoft.com/office/officeart/2005/8/layout/lProcess2"/>
    <dgm:cxn modelId="{235ADDED-A423-4166-8D92-8D84502FC7EA}" type="presParOf" srcId="{725B14FD-9C85-48C5-9B20-04B9B0FC5DD5}" destId="{103857CB-C5B7-47FB-BDBF-36C7A1BCF1BF}" srcOrd="2" destOrd="0" presId="urn:microsoft.com/office/officeart/2005/8/layout/lProcess2"/>
    <dgm:cxn modelId="{D9792333-07A5-4EC0-BE2A-04125B077773}" type="presParOf" srcId="{103857CB-C5B7-47FB-BDBF-36C7A1BCF1BF}" destId="{DC332D90-5FFF-41CE-8D81-0E0A8B76B9BA}" srcOrd="0" destOrd="0" presId="urn:microsoft.com/office/officeart/2005/8/layout/lProcess2"/>
    <dgm:cxn modelId="{13ABF43C-5E4A-49F7-8271-9B68ACFE4F52}" type="presParOf" srcId="{DC332D90-5FFF-41CE-8D81-0E0A8B76B9BA}" destId="{DF24063C-9AAF-4956-BD97-E33BEA111466}" srcOrd="0" destOrd="0" presId="urn:microsoft.com/office/officeart/2005/8/layout/lProcess2"/>
    <dgm:cxn modelId="{26DB158A-0ADB-4734-AFEF-41DB096309E4}" type="presParOf" srcId="{DC332D90-5FFF-41CE-8D81-0E0A8B76B9BA}" destId="{0186B844-B59A-4917-8182-DF2D94BF4195}" srcOrd="1" destOrd="0" presId="urn:microsoft.com/office/officeart/2005/8/layout/lProcess2"/>
    <dgm:cxn modelId="{FAD2E463-FED6-443D-8072-76F9AEFAEC12}" type="presParOf" srcId="{DC332D90-5FFF-41CE-8D81-0E0A8B76B9BA}" destId="{974A33D1-5579-4EC1-B66D-74CCA750B547}" srcOrd="2" destOrd="0" presId="urn:microsoft.com/office/officeart/2005/8/layout/lProcess2"/>
    <dgm:cxn modelId="{BA292E7B-00B1-4AEA-92CD-45C04BC724C2}" type="presParOf" srcId="{DC332D90-5FFF-41CE-8D81-0E0A8B76B9BA}" destId="{4ABC03DD-FB82-4196-A8E8-4D7DCE7CD884}" srcOrd="3" destOrd="0" presId="urn:microsoft.com/office/officeart/2005/8/layout/lProcess2"/>
    <dgm:cxn modelId="{DD9BB87D-79FA-46CF-89FB-193680D15E26}" type="presParOf" srcId="{DC332D90-5FFF-41CE-8D81-0E0A8B76B9BA}" destId="{4255883C-8FAE-408D-81BE-A68BB1A9BCAB}" srcOrd="4" destOrd="0" presId="urn:microsoft.com/office/officeart/2005/8/layout/lProcess2"/>
    <dgm:cxn modelId="{62A46963-FB2C-48EB-B2E9-30FF36DDB1EC}" type="presParOf" srcId="{405CB782-416A-4081-8D36-97778FA562F7}" destId="{F7ED4DB2-B21F-41CA-998D-4AF333A5E175}" srcOrd="3" destOrd="0" presId="urn:microsoft.com/office/officeart/2005/8/layout/lProcess2"/>
    <dgm:cxn modelId="{4181DA63-8AC8-4471-9B4F-325C39231DDB}" type="presParOf" srcId="{405CB782-416A-4081-8D36-97778FA562F7}" destId="{88FD6CBF-4551-42FE-AE5F-15EAAFFAA38C}" srcOrd="4" destOrd="0" presId="urn:microsoft.com/office/officeart/2005/8/layout/lProcess2"/>
    <dgm:cxn modelId="{1B69D484-AFF1-4744-BF73-6D356C132C3D}" type="presParOf" srcId="{88FD6CBF-4551-42FE-AE5F-15EAAFFAA38C}" destId="{7D94841F-AA41-4CC0-A465-F5615D988970}" srcOrd="0" destOrd="0" presId="urn:microsoft.com/office/officeart/2005/8/layout/lProcess2"/>
    <dgm:cxn modelId="{9DA7940F-CE46-40D1-998E-E8901691EE63}" type="presParOf" srcId="{88FD6CBF-4551-42FE-AE5F-15EAAFFAA38C}" destId="{DF095F15-A9E5-41F0-A320-627FC2D03479}" srcOrd="1" destOrd="0" presId="urn:microsoft.com/office/officeart/2005/8/layout/lProcess2"/>
    <dgm:cxn modelId="{925FDB8E-8EA5-4894-BED2-C2136DEFFAF9}" type="presParOf" srcId="{88FD6CBF-4551-42FE-AE5F-15EAAFFAA38C}" destId="{FFA118A5-D6EE-44AA-92F0-A5678656F34F}" srcOrd="2" destOrd="0" presId="urn:microsoft.com/office/officeart/2005/8/layout/lProcess2"/>
    <dgm:cxn modelId="{D0178345-40FE-4553-A199-76AF6A49CCD9}" type="presParOf" srcId="{FFA118A5-D6EE-44AA-92F0-A5678656F34F}" destId="{E7991D39-4E5C-4523-B9A1-68AF2995B35C}" srcOrd="0" destOrd="0" presId="urn:microsoft.com/office/officeart/2005/8/layout/lProcess2"/>
    <dgm:cxn modelId="{BD5218D1-F5EC-42EE-AF44-C52A55475E90}" type="presParOf" srcId="{E7991D39-4E5C-4523-B9A1-68AF2995B35C}" destId="{8DEF2C75-3834-4A50-AB64-2263BF5A16DC}" srcOrd="0" destOrd="0" presId="urn:microsoft.com/office/officeart/2005/8/layout/lProcess2"/>
    <dgm:cxn modelId="{E005D60A-21FD-4714-A561-C18DEE5EF440}" type="presParOf" srcId="{E7991D39-4E5C-4523-B9A1-68AF2995B35C}" destId="{C8435155-4523-4F0C-8F3F-B22AD7127D76}" srcOrd="1" destOrd="0" presId="urn:microsoft.com/office/officeart/2005/8/layout/lProcess2"/>
    <dgm:cxn modelId="{84136481-A776-4B0E-B977-7CE27B5F9454}" type="presParOf" srcId="{E7991D39-4E5C-4523-B9A1-68AF2995B35C}" destId="{8520B825-8620-42BF-9D31-13C2720C6308}" srcOrd="2" destOrd="0" presId="urn:microsoft.com/office/officeart/2005/8/layout/lProcess2"/>
    <dgm:cxn modelId="{27813994-A7AC-4B34-AF85-A63518A86D70}" type="presParOf" srcId="{E7991D39-4E5C-4523-B9A1-68AF2995B35C}" destId="{52EBFCC8-DD51-4834-A6D2-13D297CFC565}" srcOrd="3" destOrd="0" presId="urn:microsoft.com/office/officeart/2005/8/layout/lProcess2"/>
    <dgm:cxn modelId="{7E94A27E-A8AF-43D0-933E-B18655F8E824}" type="presParOf" srcId="{E7991D39-4E5C-4523-B9A1-68AF2995B35C}" destId="{FBB84FC6-8429-4857-ACE2-AD5B1E808CF6}" srcOrd="4"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0135C8-93AC-4AB9-A04F-B5BA29364CF0}">
      <dsp:nvSpPr>
        <dsp:cNvPr id="0" name=""/>
        <dsp:cNvSpPr/>
      </dsp:nvSpPr>
      <dsp:spPr>
        <a:xfrm>
          <a:off x="3986" y="882171"/>
          <a:ext cx="4230471" cy="497702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7A86FBD-5786-4B98-8076-04D4F8DC497B}">
      <dsp:nvSpPr>
        <dsp:cNvPr id="0" name=""/>
        <dsp:cNvSpPr/>
      </dsp:nvSpPr>
      <dsp:spPr>
        <a:xfrm>
          <a:off x="215509" y="1081252"/>
          <a:ext cx="3807424" cy="323506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1000" b="-2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EB4A9E-E5D5-44BE-88B7-DF2561517795}">
      <dsp:nvSpPr>
        <dsp:cNvPr id="0" name=""/>
        <dsp:cNvSpPr/>
      </dsp:nvSpPr>
      <dsp:spPr>
        <a:xfrm>
          <a:off x="215509" y="4316318"/>
          <a:ext cx="3807424" cy="1343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de-DE" sz="2900" kern="1200" smtClean="0"/>
            <a:t>LHEP </a:t>
          </a:r>
          <a:r>
            <a:rPr lang="de-DE" sz="2900" kern="1200" dirty="0" smtClean="0"/>
            <a:t>NRW</a:t>
          </a:r>
          <a:endParaRPr lang="de-DE" sz="2900" kern="1200" dirty="0"/>
        </a:p>
      </dsp:txBody>
      <dsp:txXfrm>
        <a:off x="215509" y="4316318"/>
        <a:ext cx="3807424" cy="1343796"/>
      </dsp:txXfrm>
    </dsp:sp>
    <dsp:sp modelId="{A7B300BF-E3EF-4D7C-A4FA-5506E3888C11}">
      <dsp:nvSpPr>
        <dsp:cNvPr id="0" name=""/>
        <dsp:cNvSpPr/>
      </dsp:nvSpPr>
      <dsp:spPr>
        <a:xfrm>
          <a:off x="4909542" y="882171"/>
          <a:ext cx="4230471" cy="497702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2C91D74-866F-4242-ACDB-A305F7AB92F9}">
      <dsp:nvSpPr>
        <dsp:cNvPr id="0" name=""/>
        <dsp:cNvSpPr/>
      </dsp:nvSpPr>
      <dsp:spPr>
        <a:xfrm>
          <a:off x="5121065" y="1081252"/>
          <a:ext cx="3807424" cy="3235066"/>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5C202D-A476-4C7D-8A29-8D10AC509B1C}">
      <dsp:nvSpPr>
        <dsp:cNvPr id="0" name=""/>
        <dsp:cNvSpPr/>
      </dsp:nvSpPr>
      <dsp:spPr>
        <a:xfrm>
          <a:off x="5121065" y="4316318"/>
          <a:ext cx="3807424" cy="1343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de-DE" sz="2900" kern="1200" dirty="0" smtClean="0"/>
            <a:t>Kompetenzentwicklung</a:t>
          </a:r>
          <a:endParaRPr lang="de-DE" sz="2900" kern="1200" dirty="0"/>
        </a:p>
      </dsp:txBody>
      <dsp:txXfrm>
        <a:off x="5121065" y="4316318"/>
        <a:ext cx="3807424" cy="13437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58C098-95FE-45EC-A2B2-862BDDAF9FBD}">
      <dsp:nvSpPr>
        <dsp:cNvPr id="0" name=""/>
        <dsp:cNvSpPr/>
      </dsp:nvSpPr>
      <dsp:spPr>
        <a:xfrm>
          <a:off x="3345308" y="0"/>
          <a:ext cx="5017963" cy="1742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r>
            <a:rPr lang="de-DE" sz="1800" kern="1200" dirty="0" smtClean="0">
              <a:solidFill>
                <a:schemeClr val="tx1"/>
              </a:solidFill>
              <a:effectLst/>
              <a:latin typeface="+mn-lt"/>
              <a:ea typeface="+mn-ea"/>
              <a:cs typeface="+mn-cs"/>
            </a:rPr>
            <a:t>Workshop „Mediendidaktische Grundlagen“</a:t>
          </a:r>
          <a:endParaRPr lang="de-DE" sz="1800" kern="1200" dirty="0"/>
        </a:p>
      </dsp:txBody>
      <dsp:txXfrm>
        <a:off x="3345308" y="0"/>
        <a:ext cx="5017963" cy="1742800"/>
      </dsp:txXfrm>
    </dsp:sp>
    <dsp:sp modelId="{6DB2F547-6478-4DF9-AFBE-FA6631A6AD16}">
      <dsp:nvSpPr>
        <dsp:cNvPr id="0" name=""/>
        <dsp:cNvSpPr/>
      </dsp:nvSpPr>
      <dsp:spPr>
        <a:xfrm>
          <a:off x="0" y="0"/>
          <a:ext cx="3345308" cy="17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de-DE" sz="2700" kern="1200" dirty="0" smtClean="0"/>
            <a:t>Basis-Modul (10AE)</a:t>
          </a:r>
          <a:endParaRPr lang="de-DE" sz="2700" kern="1200" dirty="0"/>
        </a:p>
      </dsp:txBody>
      <dsp:txXfrm>
        <a:off x="85076" y="85076"/>
        <a:ext cx="3175156" cy="1572648"/>
      </dsp:txXfrm>
    </dsp:sp>
    <dsp:sp modelId="{669B2978-A60B-48AD-A1B1-6D676A40418D}">
      <dsp:nvSpPr>
        <dsp:cNvPr id="0" name=""/>
        <dsp:cNvSpPr/>
      </dsp:nvSpPr>
      <dsp:spPr>
        <a:xfrm>
          <a:off x="3262010" y="1904549"/>
          <a:ext cx="5017963" cy="1742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de-DE" sz="1800" kern="1200" dirty="0" smtClean="0">
              <a:solidFill>
                <a:schemeClr val="tx1"/>
              </a:solidFill>
              <a:effectLst/>
              <a:latin typeface="+mn-lt"/>
              <a:ea typeface="+mn-ea"/>
              <a:cs typeface="+mn-cs"/>
            </a:rPr>
            <a:t>Workshops aus dem Bereich :</a:t>
          </a:r>
          <a:endParaRPr lang="de-DE" sz="1800" kern="1200" dirty="0"/>
        </a:p>
        <a:p>
          <a:pPr marL="342900" lvl="2" indent="-171450" algn="l" defTabSz="800100">
            <a:lnSpc>
              <a:spcPct val="90000"/>
            </a:lnSpc>
            <a:spcBef>
              <a:spcPct val="0"/>
            </a:spcBef>
            <a:spcAft>
              <a:spcPct val="15000"/>
            </a:spcAft>
            <a:buChar char="••"/>
          </a:pPr>
          <a:r>
            <a:rPr lang="de-DE" sz="1800" kern="1200" dirty="0" smtClean="0">
              <a:solidFill>
                <a:schemeClr val="tx1"/>
              </a:solidFill>
              <a:effectLst/>
              <a:latin typeface="+mn-lt"/>
              <a:ea typeface="+mn-ea"/>
              <a:cs typeface="+mn-cs"/>
            </a:rPr>
            <a:t>Tool </a:t>
          </a:r>
          <a:r>
            <a:rPr lang="de-DE" sz="1800" kern="1200" dirty="0" err="1" smtClean="0">
              <a:solidFill>
                <a:schemeClr val="tx1"/>
              </a:solidFill>
              <a:effectLst/>
              <a:latin typeface="+mn-lt"/>
              <a:ea typeface="+mn-ea"/>
              <a:cs typeface="+mn-cs"/>
            </a:rPr>
            <a:t>day</a:t>
          </a:r>
          <a:r>
            <a:rPr lang="de-DE" sz="1800" kern="1200" dirty="0" smtClean="0">
              <a:solidFill>
                <a:schemeClr val="tx1"/>
              </a:solidFill>
              <a:effectLst/>
              <a:latin typeface="+mn-lt"/>
              <a:ea typeface="+mn-ea"/>
              <a:cs typeface="+mn-cs"/>
            </a:rPr>
            <a:t>,</a:t>
          </a:r>
          <a:endParaRPr lang="de-DE" sz="1800" kern="1200" dirty="0"/>
        </a:p>
        <a:p>
          <a:pPr marL="342900" lvl="2" indent="-171450" algn="l" defTabSz="800100">
            <a:lnSpc>
              <a:spcPct val="90000"/>
            </a:lnSpc>
            <a:spcBef>
              <a:spcPct val="0"/>
            </a:spcBef>
            <a:spcAft>
              <a:spcPct val="15000"/>
            </a:spcAft>
            <a:buChar char="••"/>
          </a:pPr>
          <a:r>
            <a:rPr lang="de-DE" sz="1800" kern="1200" dirty="0" smtClean="0">
              <a:solidFill>
                <a:schemeClr val="tx1"/>
              </a:solidFill>
              <a:effectLst/>
              <a:latin typeface="+mn-lt"/>
              <a:ea typeface="+mn-ea"/>
              <a:cs typeface="+mn-cs"/>
            </a:rPr>
            <a:t>Innovation,</a:t>
          </a:r>
          <a:endParaRPr lang="de-DE" sz="1800" kern="1200" dirty="0"/>
        </a:p>
        <a:p>
          <a:pPr marL="342900" lvl="2" indent="-171450" algn="l" defTabSz="800100">
            <a:lnSpc>
              <a:spcPct val="90000"/>
            </a:lnSpc>
            <a:spcBef>
              <a:spcPct val="0"/>
            </a:spcBef>
            <a:spcAft>
              <a:spcPct val="15000"/>
            </a:spcAft>
            <a:buChar char="••"/>
          </a:pPr>
          <a:r>
            <a:rPr lang="de-DE" sz="1800" kern="1200" dirty="0" smtClean="0">
              <a:solidFill>
                <a:schemeClr val="tx1"/>
              </a:solidFill>
              <a:effectLst/>
              <a:latin typeface="+mn-lt"/>
              <a:ea typeface="+mn-ea"/>
              <a:cs typeface="+mn-cs"/>
            </a:rPr>
            <a:t>Lehrende oder </a:t>
          </a:r>
          <a:endParaRPr lang="de-DE" sz="1800" kern="1200" dirty="0"/>
        </a:p>
        <a:p>
          <a:pPr marL="342900" lvl="2" indent="-171450" algn="l" defTabSz="800100">
            <a:lnSpc>
              <a:spcPct val="90000"/>
            </a:lnSpc>
            <a:spcBef>
              <a:spcPct val="0"/>
            </a:spcBef>
            <a:spcAft>
              <a:spcPct val="15000"/>
            </a:spcAft>
            <a:buChar char="••"/>
          </a:pPr>
          <a:r>
            <a:rPr lang="de-DE" sz="1800" kern="1200" dirty="0" smtClean="0">
              <a:solidFill>
                <a:schemeClr val="tx1"/>
              </a:solidFill>
              <a:effectLst/>
              <a:latin typeface="+mn-lt"/>
              <a:ea typeface="+mn-ea"/>
              <a:cs typeface="+mn-cs"/>
            </a:rPr>
            <a:t>äquivalente Veranstaltungen der NRW Universitäten und Hochschulen </a:t>
          </a:r>
          <a:endParaRPr lang="de-DE" sz="1800" kern="1200" dirty="0"/>
        </a:p>
      </dsp:txBody>
      <dsp:txXfrm>
        <a:off x="3262010" y="1904549"/>
        <a:ext cx="5017963" cy="1742800"/>
      </dsp:txXfrm>
    </dsp:sp>
    <dsp:sp modelId="{854A04FB-B59F-434C-893C-8232E0D5D7D5}">
      <dsp:nvSpPr>
        <dsp:cNvPr id="0" name=""/>
        <dsp:cNvSpPr/>
      </dsp:nvSpPr>
      <dsp:spPr>
        <a:xfrm>
          <a:off x="0" y="1917080"/>
          <a:ext cx="3345308" cy="17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de-DE" sz="2700" kern="1200" dirty="0" smtClean="0"/>
            <a:t>Erweiterungsmodul (15-20AE)</a:t>
          </a:r>
          <a:endParaRPr lang="de-DE" sz="2700" kern="1200" dirty="0"/>
        </a:p>
      </dsp:txBody>
      <dsp:txXfrm>
        <a:off x="85076" y="2002156"/>
        <a:ext cx="3175156" cy="1572648"/>
      </dsp:txXfrm>
    </dsp:sp>
    <dsp:sp modelId="{8FDB3F0F-1C7F-4340-A041-1C7D20927D07}">
      <dsp:nvSpPr>
        <dsp:cNvPr id="0" name=""/>
        <dsp:cNvSpPr/>
      </dsp:nvSpPr>
      <dsp:spPr>
        <a:xfrm>
          <a:off x="3345308" y="3834161"/>
          <a:ext cx="5017963" cy="1742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de-DE" sz="1800" kern="1200" dirty="0" smtClean="0">
              <a:solidFill>
                <a:schemeClr val="tx1"/>
              </a:solidFill>
              <a:effectLst/>
              <a:latin typeface="+mn-lt"/>
              <a:ea typeface="+mn-ea"/>
              <a:cs typeface="+mn-cs"/>
            </a:rPr>
            <a:t>Durchführung eines Medienprojektes mit Abschlusspräsentation</a:t>
          </a:r>
          <a:endParaRPr lang="de-DE" sz="1800" kern="1200" dirty="0"/>
        </a:p>
      </dsp:txBody>
      <dsp:txXfrm>
        <a:off x="3345308" y="3834161"/>
        <a:ext cx="5017963" cy="1742800"/>
      </dsp:txXfrm>
    </dsp:sp>
    <dsp:sp modelId="{4C60F5EF-B8C6-48D0-B3A1-571F82C848FE}">
      <dsp:nvSpPr>
        <dsp:cNvPr id="0" name=""/>
        <dsp:cNvSpPr/>
      </dsp:nvSpPr>
      <dsp:spPr>
        <a:xfrm>
          <a:off x="0" y="3834161"/>
          <a:ext cx="3345308" cy="17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de-DE" sz="2700" kern="1200" dirty="0" smtClean="0"/>
            <a:t>Vertiefungsmodul (40AE)</a:t>
          </a:r>
          <a:endParaRPr lang="de-DE" sz="2700" kern="1200" dirty="0"/>
        </a:p>
      </dsp:txBody>
      <dsp:txXfrm>
        <a:off x="85076" y="3919237"/>
        <a:ext cx="3175156" cy="15726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C77BD-4796-4A26-A838-3E816C0F778E}">
      <dsp:nvSpPr>
        <dsp:cNvPr id="0" name=""/>
        <dsp:cNvSpPr/>
      </dsp:nvSpPr>
      <dsp:spPr>
        <a:xfrm>
          <a:off x="1762048" y="3991703"/>
          <a:ext cx="2075688" cy="1781738"/>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lang="de-DE" sz="1500" b="1" kern="1200" dirty="0" smtClean="0"/>
            <a:t>Toolday</a:t>
          </a:r>
          <a:endParaRPr lang="de-DE" sz="1500" b="1" kern="1200" dirty="0"/>
        </a:p>
      </dsp:txBody>
      <dsp:txXfrm>
        <a:off x="2083500" y="4267632"/>
        <a:ext cx="1432784" cy="1229880"/>
      </dsp:txXfrm>
    </dsp:sp>
    <dsp:sp modelId="{535FF9FC-83FA-4833-89A9-3BFE8F9012AA}">
      <dsp:nvSpPr>
        <dsp:cNvPr id="0" name=""/>
        <dsp:cNvSpPr/>
      </dsp:nvSpPr>
      <dsp:spPr>
        <a:xfrm>
          <a:off x="1826971" y="4779038"/>
          <a:ext cx="242316" cy="20895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39E3CF-DB91-4A61-8D51-A8AF87004892}">
      <dsp:nvSpPr>
        <dsp:cNvPr id="0" name=""/>
        <dsp:cNvSpPr/>
      </dsp:nvSpPr>
      <dsp:spPr>
        <a:xfrm>
          <a:off x="0" y="3023183"/>
          <a:ext cx="2075688" cy="1781738"/>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4000" r="-14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04510C-C03E-4060-9D7C-ABFA95358CE2}">
      <dsp:nvSpPr>
        <dsp:cNvPr id="0" name=""/>
        <dsp:cNvSpPr/>
      </dsp:nvSpPr>
      <dsp:spPr>
        <a:xfrm>
          <a:off x="1405432" y="4557850"/>
          <a:ext cx="242316" cy="20895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CB431C-531B-4D95-85F8-2A21994EAA83}">
      <dsp:nvSpPr>
        <dsp:cNvPr id="0" name=""/>
        <dsp:cNvSpPr/>
      </dsp:nvSpPr>
      <dsp:spPr>
        <a:xfrm>
          <a:off x="3522268" y="3009535"/>
          <a:ext cx="2075688" cy="1781738"/>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lang="de-DE" sz="1500" b="1" kern="1200" dirty="0" smtClean="0"/>
            <a:t>Innovation</a:t>
          </a:r>
          <a:endParaRPr lang="de-DE" sz="1500" kern="1200" dirty="0"/>
        </a:p>
      </dsp:txBody>
      <dsp:txXfrm>
        <a:off x="3843720" y="3285464"/>
        <a:ext cx="1432784" cy="1229880"/>
      </dsp:txXfrm>
    </dsp:sp>
    <dsp:sp modelId="{3B55AB3A-2D18-4487-87CA-3CD7D9DF52C3}">
      <dsp:nvSpPr>
        <dsp:cNvPr id="0" name=""/>
        <dsp:cNvSpPr/>
      </dsp:nvSpPr>
      <dsp:spPr>
        <a:xfrm>
          <a:off x="4944160" y="4542320"/>
          <a:ext cx="242316" cy="20895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09E1C7-0976-4079-BB8B-C0204B6690D3}">
      <dsp:nvSpPr>
        <dsp:cNvPr id="0" name=""/>
        <dsp:cNvSpPr/>
      </dsp:nvSpPr>
      <dsp:spPr>
        <a:xfrm>
          <a:off x="5291632" y="3988879"/>
          <a:ext cx="2075688" cy="1781738"/>
        </a:xfrm>
        <a:prstGeom prst="hexagon">
          <a:avLst>
            <a:gd name="adj" fmla="val 25000"/>
            <a:gd name="vf" fmla="val 1154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25000" b="-25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97A57D-C0FE-4ACF-91CE-267584232733}">
      <dsp:nvSpPr>
        <dsp:cNvPr id="0" name=""/>
        <dsp:cNvSpPr/>
      </dsp:nvSpPr>
      <dsp:spPr>
        <a:xfrm>
          <a:off x="5339181" y="4787038"/>
          <a:ext cx="242316" cy="20895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DA7B9E-6408-4296-B8C0-33A9002D3864}">
      <dsp:nvSpPr>
        <dsp:cNvPr id="0" name=""/>
        <dsp:cNvSpPr/>
      </dsp:nvSpPr>
      <dsp:spPr>
        <a:xfrm>
          <a:off x="1762048" y="2049485"/>
          <a:ext cx="2075688" cy="1781738"/>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lang="de-DE" sz="1500" b="1" kern="1200" dirty="0" smtClean="0"/>
            <a:t>Lehrende</a:t>
          </a:r>
          <a:endParaRPr lang="de-DE" sz="1500" kern="1200" dirty="0"/>
        </a:p>
      </dsp:txBody>
      <dsp:txXfrm>
        <a:off x="2083500" y="2325414"/>
        <a:ext cx="1432784" cy="1229880"/>
      </dsp:txXfrm>
    </dsp:sp>
    <dsp:sp modelId="{8C9E7B24-5B34-4E70-BC24-754A3D4D17D8}">
      <dsp:nvSpPr>
        <dsp:cNvPr id="0" name=""/>
        <dsp:cNvSpPr/>
      </dsp:nvSpPr>
      <dsp:spPr>
        <a:xfrm>
          <a:off x="3174796" y="2086193"/>
          <a:ext cx="242316" cy="20895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4E14BE-3706-40B9-9844-2DE7E67912D5}">
      <dsp:nvSpPr>
        <dsp:cNvPr id="0" name=""/>
        <dsp:cNvSpPr/>
      </dsp:nvSpPr>
      <dsp:spPr>
        <a:xfrm>
          <a:off x="3522268" y="1067317"/>
          <a:ext cx="2075688" cy="1781738"/>
        </a:xfrm>
        <a:prstGeom prst="hexagon">
          <a:avLst>
            <a:gd name="adj" fmla="val 25000"/>
            <a:gd name="vf" fmla="val 1154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25000" b="-25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D5E114-0269-4418-A9B1-AE0272917CE6}">
      <dsp:nvSpPr>
        <dsp:cNvPr id="0" name=""/>
        <dsp:cNvSpPr/>
      </dsp:nvSpPr>
      <dsp:spPr>
        <a:xfrm>
          <a:off x="3569817" y="1857005"/>
          <a:ext cx="242316" cy="20895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A8B7AE-95C3-4434-B610-1457F18BB0F6}">
      <dsp:nvSpPr>
        <dsp:cNvPr id="0" name=""/>
        <dsp:cNvSpPr/>
      </dsp:nvSpPr>
      <dsp:spPr>
        <a:xfrm>
          <a:off x="5291632" y="2046662"/>
          <a:ext cx="2075688" cy="1781738"/>
        </a:xfrm>
        <a:prstGeom prst="hexagon">
          <a:avLst>
            <a:gd name="adj" fmla="val 25000"/>
            <a:gd name="vf" fmla="val 11547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lang="de-DE" sz="1500" b="1" kern="1200" dirty="0" smtClean="0"/>
            <a:t>äquivalente Veranstaltungen der NRW Universitäten und Hochschulen</a:t>
          </a:r>
          <a:endParaRPr lang="de-DE" sz="1500" kern="1200" dirty="0"/>
        </a:p>
      </dsp:txBody>
      <dsp:txXfrm>
        <a:off x="5613084" y="2322591"/>
        <a:ext cx="1432784" cy="1229880"/>
      </dsp:txXfrm>
    </dsp:sp>
    <dsp:sp modelId="{1CCE2710-3160-4F19-9901-15332EA08999}">
      <dsp:nvSpPr>
        <dsp:cNvPr id="0" name=""/>
        <dsp:cNvSpPr/>
      </dsp:nvSpPr>
      <dsp:spPr>
        <a:xfrm>
          <a:off x="7076541" y="2833055"/>
          <a:ext cx="242316" cy="20895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2268A7-CED6-40CD-BE23-892F79E3A2EE}">
      <dsp:nvSpPr>
        <dsp:cNvPr id="0" name=""/>
        <dsp:cNvSpPr/>
      </dsp:nvSpPr>
      <dsp:spPr>
        <a:xfrm>
          <a:off x="7068312" y="3026006"/>
          <a:ext cx="2075688" cy="1781738"/>
        </a:xfrm>
        <a:prstGeom prst="hexagon">
          <a:avLst>
            <a:gd name="adj" fmla="val 25000"/>
            <a:gd name="vf" fmla="val 1154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25000" b="-25000"/>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E6912F-E279-4B49-B0ED-4C851E45803E}">
      <dsp:nvSpPr>
        <dsp:cNvPr id="0" name=""/>
        <dsp:cNvSpPr/>
      </dsp:nvSpPr>
      <dsp:spPr>
        <a:xfrm>
          <a:off x="7487107" y="3057537"/>
          <a:ext cx="242316" cy="208951"/>
        </a:xfrm>
        <a:prstGeom prst="hexagon">
          <a:avLst>
            <a:gd name="adj" fmla="val 25000"/>
            <a:gd name="vf" fmla="val 115470"/>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2871F1-CE9C-40CC-9537-53EF55CFEA70}">
      <dsp:nvSpPr>
        <dsp:cNvPr id="0" name=""/>
        <dsp:cNvSpPr/>
      </dsp:nvSpPr>
      <dsp:spPr>
        <a:xfrm>
          <a:off x="6328639" y="2048654"/>
          <a:ext cx="2760664" cy="276117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728817-095B-403E-88B3-366E529F1E43}">
      <dsp:nvSpPr>
        <dsp:cNvPr id="0" name=""/>
        <dsp:cNvSpPr/>
      </dsp:nvSpPr>
      <dsp:spPr>
        <a:xfrm>
          <a:off x="6420302" y="2140709"/>
          <a:ext cx="2577338" cy="257706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kern="1200" dirty="0" smtClean="0"/>
            <a:t>Abschluss-Workshop</a:t>
          </a:r>
          <a:endParaRPr lang="de-DE" sz="2000" kern="1200" dirty="0"/>
        </a:p>
      </dsp:txBody>
      <dsp:txXfrm>
        <a:off x="6788750" y="2508930"/>
        <a:ext cx="1840442" cy="1840621"/>
      </dsp:txXfrm>
    </dsp:sp>
    <dsp:sp modelId="{C4036676-DF8F-47DA-8F97-C1B178B85EFF}">
      <dsp:nvSpPr>
        <dsp:cNvPr id="0" name=""/>
        <dsp:cNvSpPr/>
      </dsp:nvSpPr>
      <dsp:spPr>
        <a:xfrm rot="2700000">
          <a:off x="3478738" y="2051992"/>
          <a:ext cx="2754014" cy="2754014"/>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C73677-B0B9-401C-86A9-096AC2E8F5EB}">
      <dsp:nvSpPr>
        <dsp:cNvPr id="0" name=""/>
        <dsp:cNvSpPr/>
      </dsp:nvSpPr>
      <dsp:spPr>
        <a:xfrm>
          <a:off x="3567076" y="2140709"/>
          <a:ext cx="2577338" cy="257706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kern="1200" dirty="0" smtClean="0"/>
            <a:t>Durchführung Lehr-/Lernprojekt</a:t>
          </a:r>
          <a:endParaRPr lang="de-DE" sz="2000" kern="1200" dirty="0"/>
        </a:p>
      </dsp:txBody>
      <dsp:txXfrm>
        <a:off x="3935524" y="2508930"/>
        <a:ext cx="1840442" cy="1840621"/>
      </dsp:txXfrm>
    </dsp:sp>
    <dsp:sp modelId="{5AE6DD8C-5545-4C28-88AB-E6E1F60E8996}">
      <dsp:nvSpPr>
        <dsp:cNvPr id="0" name=""/>
        <dsp:cNvSpPr/>
      </dsp:nvSpPr>
      <dsp:spPr>
        <a:xfrm rot="2700000">
          <a:off x="625513" y="2051992"/>
          <a:ext cx="2754014" cy="2754014"/>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057A2E-FDEF-4C2C-B9BA-9F81618A5EC0}">
      <dsp:nvSpPr>
        <dsp:cNvPr id="0" name=""/>
        <dsp:cNvSpPr/>
      </dsp:nvSpPr>
      <dsp:spPr>
        <a:xfrm>
          <a:off x="713851" y="2140709"/>
          <a:ext cx="2577338" cy="257706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kern="1200" dirty="0" smtClean="0"/>
            <a:t>Auftaktworkshop</a:t>
          </a:r>
          <a:endParaRPr lang="de-DE" sz="2000" kern="1200" dirty="0"/>
        </a:p>
      </dsp:txBody>
      <dsp:txXfrm>
        <a:off x="1082299" y="2508930"/>
        <a:ext cx="1840442" cy="18406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DFB84-3A2B-4F09-BCC0-3BE1963CE8E9}">
      <dsp:nvSpPr>
        <dsp:cNvPr id="0" name=""/>
        <dsp:cNvSpPr/>
      </dsp:nvSpPr>
      <dsp:spPr>
        <a:xfrm>
          <a:off x="12" y="0"/>
          <a:ext cx="2651075" cy="547260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kern="1200" dirty="0" smtClean="0"/>
            <a:t/>
          </a:r>
          <a:br>
            <a:rPr lang="de-DE" sz="1800" kern="1200" dirty="0" smtClean="0"/>
          </a:br>
          <a:endParaRPr lang="de-DE" sz="1800" kern="1200" dirty="0" smtClean="0"/>
        </a:p>
        <a:p>
          <a:pPr lvl="0" algn="ctr" defTabSz="800100">
            <a:lnSpc>
              <a:spcPct val="90000"/>
            </a:lnSpc>
            <a:spcBef>
              <a:spcPct val="0"/>
            </a:spcBef>
            <a:spcAft>
              <a:spcPct val="35000"/>
            </a:spcAft>
          </a:pPr>
          <a:endParaRPr lang="de-DE" sz="1800" kern="1200" dirty="0" smtClean="0"/>
        </a:p>
        <a:p>
          <a:pPr lvl="0" algn="ctr" defTabSz="800100">
            <a:lnSpc>
              <a:spcPct val="90000"/>
            </a:lnSpc>
            <a:spcBef>
              <a:spcPct val="0"/>
            </a:spcBef>
            <a:spcAft>
              <a:spcPct val="35000"/>
            </a:spcAft>
          </a:pPr>
          <a:endParaRPr lang="de-DE" sz="1800" kern="1200" dirty="0" smtClean="0"/>
        </a:p>
        <a:p>
          <a:pPr lvl="0" algn="ctr" defTabSz="800100">
            <a:lnSpc>
              <a:spcPct val="90000"/>
            </a:lnSpc>
            <a:spcBef>
              <a:spcPct val="0"/>
            </a:spcBef>
            <a:spcAft>
              <a:spcPct val="35000"/>
            </a:spcAft>
          </a:pPr>
          <a:r>
            <a:rPr lang="de-DE" sz="1800" kern="1200" dirty="0" smtClean="0"/>
            <a:t>(200 AE)</a:t>
          </a:r>
          <a:endParaRPr lang="de-DE" sz="1800" kern="1200" dirty="0"/>
        </a:p>
      </dsp:txBody>
      <dsp:txXfrm>
        <a:off x="12" y="0"/>
        <a:ext cx="2651075" cy="1641782"/>
      </dsp:txXfrm>
    </dsp:sp>
    <dsp:sp modelId="{94BA0EDB-3D41-4300-98B6-45A68F77FD24}">
      <dsp:nvSpPr>
        <dsp:cNvPr id="0" name=""/>
        <dsp:cNvSpPr/>
      </dsp:nvSpPr>
      <dsp:spPr>
        <a:xfrm>
          <a:off x="266127" y="1642520"/>
          <a:ext cx="2120860" cy="21642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9050" rIns="25400" bIns="19050" numCol="1" spcCol="1270" anchor="t" anchorCtr="0">
          <a:noAutofit/>
        </a:bodyPr>
        <a:lstStyle/>
        <a:p>
          <a:pPr lvl="0" algn="ctr" defTabSz="533400">
            <a:lnSpc>
              <a:spcPct val="90000"/>
            </a:lnSpc>
            <a:spcBef>
              <a:spcPct val="0"/>
            </a:spcBef>
            <a:spcAft>
              <a:spcPct val="35000"/>
            </a:spcAft>
          </a:pPr>
          <a:r>
            <a:rPr lang="de-DE" sz="1200" kern="1200" dirty="0" smtClean="0"/>
            <a:t>Professionelle Hochschullehre I (120 AE)</a:t>
          </a:r>
          <a:endParaRPr lang="de-DE" sz="1200" kern="1200" dirty="0"/>
        </a:p>
        <a:p>
          <a:pPr marL="57150" lvl="1" indent="-57150" algn="l" defTabSz="444500">
            <a:lnSpc>
              <a:spcPct val="90000"/>
            </a:lnSpc>
            <a:spcBef>
              <a:spcPct val="0"/>
            </a:spcBef>
            <a:spcAft>
              <a:spcPct val="15000"/>
            </a:spcAft>
            <a:buChar char="••"/>
          </a:pPr>
          <a:r>
            <a:rPr lang="de-DE" sz="1000" kern="1200" dirty="0" smtClean="0"/>
            <a:t>Hochschuldidaktischer Einführungskurs</a:t>
          </a:r>
          <a:endParaRPr lang="de-DE" sz="1000" kern="1200" dirty="0"/>
        </a:p>
        <a:p>
          <a:pPr marL="57150" lvl="1" indent="-57150" algn="l" defTabSz="444500">
            <a:lnSpc>
              <a:spcPct val="90000"/>
            </a:lnSpc>
            <a:spcBef>
              <a:spcPct val="0"/>
            </a:spcBef>
            <a:spcAft>
              <a:spcPct val="15000"/>
            </a:spcAft>
            <a:buChar char="••"/>
          </a:pPr>
          <a:r>
            <a:rPr lang="de-DE" sz="1000" kern="1200" dirty="0" smtClean="0"/>
            <a:t>Workshops aus dem Bereich LS</a:t>
          </a:r>
          <a:endParaRPr lang="de-DE" sz="1000" kern="1200" dirty="0"/>
        </a:p>
        <a:p>
          <a:pPr marL="57150" lvl="1" indent="-57150" algn="l" defTabSz="444500">
            <a:lnSpc>
              <a:spcPct val="90000"/>
            </a:lnSpc>
            <a:spcBef>
              <a:spcPct val="0"/>
            </a:spcBef>
            <a:spcAft>
              <a:spcPct val="15000"/>
            </a:spcAft>
            <a:buChar char="••"/>
          </a:pPr>
          <a:r>
            <a:rPr lang="de-DE" sz="1000" kern="1200" dirty="0" smtClean="0"/>
            <a:t>Bearbeitung der Lernbriefe und Übungsaufgaben</a:t>
          </a:r>
          <a:endParaRPr lang="de-DE" sz="1000" kern="1200" dirty="0"/>
        </a:p>
        <a:p>
          <a:pPr marL="57150" lvl="1" indent="-57150" algn="l" defTabSz="444500">
            <a:lnSpc>
              <a:spcPct val="90000"/>
            </a:lnSpc>
            <a:spcBef>
              <a:spcPct val="0"/>
            </a:spcBef>
            <a:spcAft>
              <a:spcPct val="15000"/>
            </a:spcAft>
            <a:buChar char="••"/>
          </a:pPr>
          <a:r>
            <a:rPr lang="de-DE" sz="1000" kern="1200" dirty="0" smtClean="0"/>
            <a:t>Follow-</a:t>
          </a:r>
          <a:r>
            <a:rPr lang="de-DE" sz="1000" kern="1200" dirty="0" err="1" smtClean="0"/>
            <a:t>up</a:t>
          </a:r>
          <a:r>
            <a:rPr lang="de-DE" sz="1000" kern="1200" dirty="0" smtClean="0"/>
            <a:t>-Workshop oder Workshop aus dem Bereich LS</a:t>
          </a:r>
          <a:endParaRPr lang="de-DE" sz="1000" kern="1200" dirty="0"/>
        </a:p>
        <a:p>
          <a:pPr marL="57150" lvl="1" indent="-57150" algn="l" defTabSz="444500">
            <a:lnSpc>
              <a:spcPct val="90000"/>
            </a:lnSpc>
            <a:spcBef>
              <a:spcPct val="0"/>
            </a:spcBef>
            <a:spcAft>
              <a:spcPct val="15000"/>
            </a:spcAft>
            <a:buChar char="••"/>
          </a:pPr>
          <a:r>
            <a:rPr lang="de-DE" sz="1000" kern="1200" dirty="0" smtClean="0"/>
            <a:t>2 Zertifikatsworkshops über Reflexionsmethoden </a:t>
          </a:r>
          <a:endParaRPr lang="de-DE" sz="1000" kern="1200" dirty="0"/>
        </a:p>
        <a:p>
          <a:pPr marL="57150" lvl="1" indent="-57150" algn="l" defTabSz="444500">
            <a:lnSpc>
              <a:spcPct val="90000"/>
            </a:lnSpc>
            <a:spcBef>
              <a:spcPct val="0"/>
            </a:spcBef>
            <a:spcAft>
              <a:spcPct val="15000"/>
            </a:spcAft>
            <a:buChar char="••"/>
          </a:pPr>
          <a:r>
            <a:rPr lang="de-DE" sz="1000" kern="1200" dirty="0" smtClean="0"/>
            <a:t>Teilnahme an der kollegialen Hospitation (12 AE)</a:t>
          </a:r>
          <a:endParaRPr lang="de-DE" sz="1000" kern="1200" dirty="0"/>
        </a:p>
      </dsp:txBody>
      <dsp:txXfrm>
        <a:off x="328245" y="1704638"/>
        <a:ext cx="1996624" cy="2040050"/>
      </dsp:txXfrm>
    </dsp:sp>
    <dsp:sp modelId="{4B8FEDDA-97A9-4897-B1E0-E78948B33D91}">
      <dsp:nvSpPr>
        <dsp:cNvPr id="0" name=""/>
        <dsp:cNvSpPr/>
      </dsp:nvSpPr>
      <dsp:spPr>
        <a:xfrm>
          <a:off x="266127" y="3867732"/>
          <a:ext cx="2120860" cy="13305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t" anchorCtr="0">
          <a:noAutofit/>
        </a:bodyPr>
        <a:lstStyle/>
        <a:p>
          <a:pPr lvl="0" algn="ctr" defTabSz="533400">
            <a:lnSpc>
              <a:spcPct val="90000"/>
            </a:lnSpc>
            <a:spcBef>
              <a:spcPct val="0"/>
            </a:spcBef>
            <a:spcAft>
              <a:spcPct val="35000"/>
            </a:spcAft>
          </a:pPr>
          <a:r>
            <a:rPr lang="de-DE" sz="1200" kern="1200" dirty="0" smtClean="0"/>
            <a:t>Professionelle Hochschullehre II (80 AE)</a:t>
          </a:r>
          <a:endParaRPr lang="de-DE" sz="1200" kern="1200" dirty="0"/>
        </a:p>
        <a:p>
          <a:pPr marL="57150" lvl="1" indent="-57150" algn="l" defTabSz="444500">
            <a:lnSpc>
              <a:spcPct val="90000"/>
            </a:lnSpc>
            <a:spcBef>
              <a:spcPct val="0"/>
            </a:spcBef>
            <a:spcAft>
              <a:spcPct val="15000"/>
            </a:spcAft>
            <a:buChar char="••"/>
          </a:pPr>
          <a:r>
            <a:rPr lang="de-DE" sz="1000" kern="1200" dirty="0" smtClean="0"/>
            <a:t>Workshops aus den Bereichen LS, BC, PB, DH, EE, SL</a:t>
          </a:r>
          <a:endParaRPr lang="de-DE" sz="1000" kern="1200" dirty="0"/>
        </a:p>
        <a:p>
          <a:pPr marL="57150" lvl="1" indent="-57150" algn="l" defTabSz="444500">
            <a:lnSpc>
              <a:spcPct val="90000"/>
            </a:lnSpc>
            <a:spcBef>
              <a:spcPct val="0"/>
            </a:spcBef>
            <a:spcAft>
              <a:spcPct val="15000"/>
            </a:spcAft>
            <a:buChar char="••"/>
          </a:pPr>
          <a:r>
            <a:rPr lang="de-DE" sz="1000" kern="1200" dirty="0" smtClean="0"/>
            <a:t>eigenes Lehrportfolio</a:t>
          </a:r>
          <a:endParaRPr lang="de-DE" sz="1000" kern="1200" dirty="0"/>
        </a:p>
        <a:p>
          <a:pPr marL="57150" lvl="1" indent="-57150" algn="l" defTabSz="444500">
            <a:lnSpc>
              <a:spcPct val="90000"/>
            </a:lnSpc>
            <a:spcBef>
              <a:spcPct val="0"/>
            </a:spcBef>
            <a:spcAft>
              <a:spcPct val="15000"/>
            </a:spcAft>
            <a:buChar char="••"/>
          </a:pPr>
          <a:r>
            <a:rPr lang="de-DE" sz="1000" kern="1200" dirty="0" smtClean="0"/>
            <a:t>Zertifikatsworkshop</a:t>
          </a:r>
          <a:r>
            <a:rPr lang="de-DE" sz="1800" kern="1200" dirty="0" smtClean="0"/>
            <a:t/>
          </a:r>
          <a:br>
            <a:rPr lang="de-DE" sz="1800" kern="1200" dirty="0" smtClean="0"/>
          </a:br>
          <a:endParaRPr lang="de-DE" sz="1800" kern="1200" dirty="0" smtClean="0"/>
        </a:p>
      </dsp:txBody>
      <dsp:txXfrm>
        <a:off x="305096" y="3906701"/>
        <a:ext cx="2042922" cy="1252568"/>
      </dsp:txXfrm>
    </dsp:sp>
    <dsp:sp modelId="{D9919E84-B126-40A2-A5AD-5B6F628F78FD}">
      <dsp:nvSpPr>
        <dsp:cNvPr id="0" name=""/>
        <dsp:cNvSpPr/>
      </dsp:nvSpPr>
      <dsp:spPr>
        <a:xfrm>
          <a:off x="2850926" y="0"/>
          <a:ext cx="2651075" cy="547260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de-DE" sz="1200" kern="1200" dirty="0" smtClean="0"/>
        </a:p>
        <a:p>
          <a:pPr lvl="0" algn="ctr" defTabSz="533400">
            <a:lnSpc>
              <a:spcPct val="90000"/>
            </a:lnSpc>
            <a:spcBef>
              <a:spcPct val="0"/>
            </a:spcBef>
            <a:spcAft>
              <a:spcPct val="35000"/>
            </a:spcAft>
          </a:pPr>
          <a:endParaRPr lang="de-DE" sz="1200" kern="1200" dirty="0" smtClean="0"/>
        </a:p>
        <a:p>
          <a:pPr lvl="0" algn="ctr" defTabSz="533400">
            <a:lnSpc>
              <a:spcPct val="90000"/>
            </a:lnSpc>
            <a:spcBef>
              <a:spcPct val="0"/>
            </a:spcBef>
            <a:spcAft>
              <a:spcPct val="35000"/>
            </a:spcAft>
          </a:pPr>
          <a:endParaRPr lang="de-DE" sz="1200" kern="1200" dirty="0" smtClean="0"/>
        </a:p>
        <a:p>
          <a:pPr lvl="0" algn="ctr" defTabSz="533400">
            <a:lnSpc>
              <a:spcPct val="90000"/>
            </a:lnSpc>
            <a:spcBef>
              <a:spcPct val="0"/>
            </a:spcBef>
            <a:spcAft>
              <a:spcPct val="35000"/>
            </a:spcAft>
          </a:pPr>
          <a:endParaRPr lang="de-DE" sz="1200" kern="1200" dirty="0" smtClean="0"/>
        </a:p>
        <a:p>
          <a:pPr lvl="0" algn="ctr" defTabSz="533400">
            <a:lnSpc>
              <a:spcPct val="90000"/>
            </a:lnSpc>
            <a:spcBef>
              <a:spcPct val="0"/>
            </a:spcBef>
            <a:spcAft>
              <a:spcPct val="35000"/>
            </a:spcAft>
          </a:pPr>
          <a:endParaRPr lang="de-DE" sz="1200" kern="1200" dirty="0" smtClean="0"/>
        </a:p>
        <a:p>
          <a:pPr lvl="0" algn="ctr" defTabSz="533400">
            <a:lnSpc>
              <a:spcPct val="90000"/>
            </a:lnSpc>
            <a:spcBef>
              <a:spcPct val="0"/>
            </a:spcBef>
            <a:spcAft>
              <a:spcPct val="35000"/>
            </a:spcAft>
          </a:pPr>
          <a:endParaRPr lang="de-DE" sz="1200" kern="1200" dirty="0" smtClean="0"/>
        </a:p>
        <a:p>
          <a:pPr lvl="0" algn="ctr" defTabSz="533400">
            <a:lnSpc>
              <a:spcPct val="90000"/>
            </a:lnSpc>
            <a:spcBef>
              <a:spcPct val="0"/>
            </a:spcBef>
            <a:spcAft>
              <a:spcPct val="35000"/>
            </a:spcAft>
          </a:pPr>
          <a:r>
            <a:rPr lang="de-DE" sz="1200" kern="1200" dirty="0" smtClean="0"/>
            <a:t> </a:t>
          </a:r>
          <a:r>
            <a:rPr lang="de-DE" sz="1800" kern="1200" dirty="0" smtClean="0"/>
            <a:t>(65-70 AE)</a:t>
          </a:r>
          <a:endParaRPr lang="de-DE" sz="1800" kern="1200" dirty="0"/>
        </a:p>
      </dsp:txBody>
      <dsp:txXfrm>
        <a:off x="2850926" y="0"/>
        <a:ext cx="2651075" cy="1641782"/>
      </dsp:txXfrm>
    </dsp:sp>
    <dsp:sp modelId="{DF24063C-9AAF-4956-BD97-E33BEA111466}">
      <dsp:nvSpPr>
        <dsp:cNvPr id="0" name=""/>
        <dsp:cNvSpPr/>
      </dsp:nvSpPr>
      <dsp:spPr>
        <a:xfrm>
          <a:off x="3116033" y="1642250"/>
          <a:ext cx="2120860" cy="107514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t" anchorCtr="0">
          <a:noAutofit/>
        </a:bodyPr>
        <a:lstStyle/>
        <a:p>
          <a:pPr lvl="0" algn="ctr" defTabSz="533400">
            <a:lnSpc>
              <a:spcPct val="90000"/>
            </a:lnSpc>
            <a:spcBef>
              <a:spcPct val="0"/>
            </a:spcBef>
            <a:spcAft>
              <a:spcPct val="35000"/>
            </a:spcAft>
          </a:pPr>
          <a:r>
            <a:rPr lang="de-DE" sz="1200" kern="1200" dirty="0" smtClean="0"/>
            <a:t>Basismodul (10 AE)</a:t>
          </a:r>
          <a:endParaRPr lang="de-DE" sz="1000" kern="1200" dirty="0"/>
        </a:p>
        <a:p>
          <a:pPr marL="57150" lvl="1" indent="-57150" algn="l" defTabSz="444500">
            <a:lnSpc>
              <a:spcPct val="90000"/>
            </a:lnSpc>
            <a:spcBef>
              <a:spcPct val="0"/>
            </a:spcBef>
            <a:spcAft>
              <a:spcPct val="15000"/>
            </a:spcAft>
            <a:buChar char="••"/>
          </a:pPr>
          <a:r>
            <a:rPr lang="de-DE" sz="1000" kern="1200" dirty="0" smtClean="0">
              <a:latin typeface="+mn-lt"/>
            </a:rPr>
            <a:t>Workshop</a:t>
          </a:r>
          <a:r>
            <a:rPr lang="de-DE" sz="1000" kern="1200" dirty="0" smtClean="0"/>
            <a:t> Mediendidaktische Grundlagen</a:t>
          </a:r>
          <a:endParaRPr lang="de-DE" sz="1000" kern="1200" dirty="0"/>
        </a:p>
      </dsp:txBody>
      <dsp:txXfrm>
        <a:off x="3147523" y="1673740"/>
        <a:ext cx="2057880" cy="1012168"/>
      </dsp:txXfrm>
    </dsp:sp>
    <dsp:sp modelId="{974A33D1-5579-4EC1-B66D-74CCA750B547}">
      <dsp:nvSpPr>
        <dsp:cNvPr id="0" name=""/>
        <dsp:cNvSpPr/>
      </dsp:nvSpPr>
      <dsp:spPr>
        <a:xfrm>
          <a:off x="3116033" y="2882805"/>
          <a:ext cx="2120860" cy="107514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9050" rIns="25400" bIns="19050" numCol="1" spcCol="1270" anchor="t" anchorCtr="0">
          <a:noAutofit/>
        </a:bodyPr>
        <a:lstStyle/>
        <a:p>
          <a:pPr lvl="0" algn="l" defTabSz="533400">
            <a:lnSpc>
              <a:spcPct val="90000"/>
            </a:lnSpc>
            <a:spcBef>
              <a:spcPct val="0"/>
            </a:spcBef>
            <a:spcAft>
              <a:spcPct val="35000"/>
            </a:spcAft>
          </a:pPr>
          <a:r>
            <a:rPr lang="de-DE" sz="1200" kern="1200" dirty="0" smtClean="0"/>
            <a:t>Erweiterungsmodul (15-20 AE)</a:t>
          </a:r>
          <a:endParaRPr lang="de-DE" sz="1200" kern="1200" dirty="0"/>
        </a:p>
        <a:p>
          <a:pPr marL="57150" lvl="1" indent="-57150" algn="l" defTabSz="444500">
            <a:lnSpc>
              <a:spcPct val="90000"/>
            </a:lnSpc>
            <a:spcBef>
              <a:spcPct val="0"/>
            </a:spcBef>
            <a:spcAft>
              <a:spcPct val="15000"/>
            </a:spcAft>
            <a:buChar char="••"/>
          </a:pPr>
          <a:r>
            <a:rPr lang="de-DE" sz="1000" kern="1200" dirty="0" smtClean="0">
              <a:latin typeface="+mn-lt"/>
            </a:rPr>
            <a:t>E-Learning NRW Innovationsworkshop, Tool </a:t>
          </a:r>
          <a:r>
            <a:rPr lang="de-DE" sz="1000" kern="1200" dirty="0" err="1" smtClean="0">
              <a:latin typeface="+mn-lt"/>
            </a:rPr>
            <a:t>day</a:t>
          </a:r>
          <a:r>
            <a:rPr lang="de-DE" sz="1000" kern="1200" dirty="0" smtClean="0">
              <a:latin typeface="+mn-lt"/>
            </a:rPr>
            <a:t> oder Workshop Lehrende</a:t>
          </a:r>
          <a:endParaRPr lang="de-DE" sz="1000" kern="1200" dirty="0">
            <a:latin typeface="+mn-lt"/>
          </a:endParaRPr>
        </a:p>
        <a:p>
          <a:pPr marL="57150" lvl="1" indent="-57150" algn="l" defTabSz="444500">
            <a:lnSpc>
              <a:spcPct val="90000"/>
            </a:lnSpc>
            <a:spcBef>
              <a:spcPct val="0"/>
            </a:spcBef>
            <a:spcAft>
              <a:spcPct val="15000"/>
            </a:spcAft>
            <a:buChar char="••"/>
          </a:pPr>
          <a:r>
            <a:rPr lang="de-DE" sz="1000" kern="1200" dirty="0" smtClean="0">
              <a:latin typeface="+mn-lt"/>
            </a:rPr>
            <a:t>E-Learning  Workshops NRW Hochschulen</a:t>
          </a:r>
          <a:endParaRPr lang="de-DE" sz="1000" kern="1200" dirty="0">
            <a:latin typeface="+mn-lt"/>
          </a:endParaRPr>
        </a:p>
      </dsp:txBody>
      <dsp:txXfrm>
        <a:off x="3147523" y="2914295"/>
        <a:ext cx="2057880" cy="1012168"/>
      </dsp:txXfrm>
    </dsp:sp>
    <dsp:sp modelId="{4255883C-8FAE-408D-81BE-A68BB1A9BCAB}">
      <dsp:nvSpPr>
        <dsp:cNvPr id="0" name=""/>
        <dsp:cNvSpPr/>
      </dsp:nvSpPr>
      <dsp:spPr>
        <a:xfrm>
          <a:off x="3116033" y="4123361"/>
          <a:ext cx="2120860" cy="107514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9050" rIns="25400" bIns="19050" numCol="1" spcCol="1270" anchor="t" anchorCtr="0">
          <a:noAutofit/>
        </a:bodyPr>
        <a:lstStyle/>
        <a:p>
          <a:pPr lvl="0" algn="l" defTabSz="533400">
            <a:lnSpc>
              <a:spcPct val="90000"/>
            </a:lnSpc>
            <a:spcBef>
              <a:spcPct val="0"/>
            </a:spcBef>
            <a:spcAft>
              <a:spcPct val="35000"/>
            </a:spcAft>
          </a:pPr>
          <a:r>
            <a:rPr lang="de-DE" sz="1200" kern="1200" dirty="0" smtClean="0"/>
            <a:t>Vertiefungsmodul (40 AE)</a:t>
          </a:r>
          <a:endParaRPr lang="de-DE" sz="1200" kern="1200" dirty="0"/>
        </a:p>
        <a:p>
          <a:pPr marL="57150" lvl="1" indent="-57150" algn="l" defTabSz="444500">
            <a:lnSpc>
              <a:spcPct val="90000"/>
            </a:lnSpc>
            <a:spcBef>
              <a:spcPct val="0"/>
            </a:spcBef>
            <a:spcAft>
              <a:spcPct val="15000"/>
            </a:spcAft>
            <a:buChar char="••"/>
          </a:pPr>
          <a:r>
            <a:rPr lang="de-DE" sz="1000" kern="1200" dirty="0" smtClean="0"/>
            <a:t>E-Learning Lehr- und Lernprojekt</a:t>
          </a:r>
          <a:endParaRPr lang="de-DE" sz="1000" kern="1200" dirty="0"/>
        </a:p>
      </dsp:txBody>
      <dsp:txXfrm>
        <a:off x="3147523" y="4154851"/>
        <a:ext cx="2057880" cy="1012168"/>
      </dsp:txXfrm>
    </dsp:sp>
    <dsp:sp modelId="{7D94841F-AA41-4CC0-A465-F5615D988970}">
      <dsp:nvSpPr>
        <dsp:cNvPr id="0" name=""/>
        <dsp:cNvSpPr/>
      </dsp:nvSpPr>
      <dsp:spPr>
        <a:xfrm>
          <a:off x="5700832" y="0"/>
          <a:ext cx="2651075" cy="547260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kern="1200" dirty="0" smtClean="0"/>
            <a:t/>
          </a:r>
          <a:br>
            <a:rPr lang="de-DE" sz="1800" kern="1200" dirty="0" smtClean="0"/>
          </a:br>
          <a:endParaRPr lang="de-DE" sz="1800" kern="1200" dirty="0" smtClean="0"/>
        </a:p>
        <a:p>
          <a:pPr lvl="0" algn="ctr" defTabSz="800100">
            <a:lnSpc>
              <a:spcPct val="90000"/>
            </a:lnSpc>
            <a:spcBef>
              <a:spcPct val="0"/>
            </a:spcBef>
            <a:spcAft>
              <a:spcPct val="35000"/>
            </a:spcAft>
          </a:pPr>
          <a:endParaRPr lang="de-DE" sz="1800" kern="1200" dirty="0" smtClean="0"/>
        </a:p>
        <a:p>
          <a:pPr lvl="0" algn="ctr" defTabSz="800100">
            <a:lnSpc>
              <a:spcPct val="90000"/>
            </a:lnSpc>
            <a:spcBef>
              <a:spcPct val="0"/>
            </a:spcBef>
            <a:spcAft>
              <a:spcPct val="35000"/>
            </a:spcAft>
          </a:pPr>
          <a:endParaRPr lang="de-DE" sz="1800" kern="1200" dirty="0" smtClean="0"/>
        </a:p>
        <a:p>
          <a:pPr lvl="0" algn="ctr" defTabSz="800100">
            <a:lnSpc>
              <a:spcPct val="90000"/>
            </a:lnSpc>
            <a:spcBef>
              <a:spcPct val="0"/>
            </a:spcBef>
            <a:spcAft>
              <a:spcPct val="35000"/>
            </a:spcAft>
          </a:pPr>
          <a:r>
            <a:rPr lang="de-DE" sz="1800" kern="1200" dirty="0" smtClean="0"/>
            <a:t>(200-240 AE)</a:t>
          </a:r>
          <a:endParaRPr lang="de-DE" sz="1800" kern="1200" dirty="0"/>
        </a:p>
      </dsp:txBody>
      <dsp:txXfrm>
        <a:off x="5700832" y="0"/>
        <a:ext cx="2651075" cy="1641782"/>
      </dsp:txXfrm>
    </dsp:sp>
    <dsp:sp modelId="{8DEF2C75-3834-4A50-AB64-2263BF5A16DC}">
      <dsp:nvSpPr>
        <dsp:cNvPr id="0" name=""/>
        <dsp:cNvSpPr/>
      </dsp:nvSpPr>
      <dsp:spPr>
        <a:xfrm>
          <a:off x="5965940" y="1642250"/>
          <a:ext cx="2120860" cy="107514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9050" rIns="25400" bIns="19050" numCol="1" spcCol="1270" anchor="t" anchorCtr="0">
          <a:noAutofit/>
        </a:bodyPr>
        <a:lstStyle/>
        <a:p>
          <a:pPr lvl="0" algn="l" defTabSz="533400">
            <a:lnSpc>
              <a:spcPct val="90000"/>
            </a:lnSpc>
            <a:spcBef>
              <a:spcPct val="0"/>
            </a:spcBef>
            <a:spcAft>
              <a:spcPct val="35000"/>
            </a:spcAft>
          </a:pPr>
          <a:r>
            <a:rPr lang="de-DE" sz="1200" kern="1200" dirty="0" smtClean="0"/>
            <a:t>Basismodul (60-80 AE)</a:t>
          </a:r>
          <a:endParaRPr lang="de-DE" sz="1200" kern="1200" dirty="0"/>
        </a:p>
        <a:p>
          <a:pPr marL="57150" lvl="1" indent="-57150" algn="l" defTabSz="444500">
            <a:lnSpc>
              <a:spcPct val="90000"/>
            </a:lnSpc>
            <a:spcBef>
              <a:spcPct val="0"/>
            </a:spcBef>
            <a:spcAft>
              <a:spcPct val="15000"/>
            </a:spcAft>
            <a:buChar char="••"/>
          </a:pPr>
          <a:r>
            <a:rPr lang="de-DE" sz="1000" kern="1200" dirty="0" smtClean="0"/>
            <a:t>Lehren und Lernen</a:t>
          </a:r>
          <a:endParaRPr lang="de-DE" sz="1000" kern="1200" dirty="0"/>
        </a:p>
        <a:p>
          <a:pPr marL="57150" lvl="1" indent="-57150" algn="l" defTabSz="444500">
            <a:lnSpc>
              <a:spcPct val="90000"/>
            </a:lnSpc>
            <a:spcBef>
              <a:spcPct val="0"/>
            </a:spcBef>
            <a:spcAft>
              <a:spcPct val="15000"/>
            </a:spcAft>
            <a:buChar char="••"/>
          </a:pPr>
          <a:r>
            <a:rPr lang="de-DE" sz="1000" kern="1200" dirty="0" smtClean="0"/>
            <a:t>Individuelle Beratung</a:t>
          </a:r>
          <a:endParaRPr lang="de-DE" sz="1000" kern="1200" dirty="0"/>
        </a:p>
        <a:p>
          <a:pPr marL="57150" lvl="1" indent="-57150" algn="l" defTabSz="444500">
            <a:lnSpc>
              <a:spcPct val="90000"/>
            </a:lnSpc>
            <a:spcBef>
              <a:spcPct val="0"/>
            </a:spcBef>
            <a:spcAft>
              <a:spcPct val="15000"/>
            </a:spcAft>
            <a:buChar char="••"/>
          </a:pPr>
          <a:r>
            <a:rPr lang="de-DE" sz="1000" kern="1200" dirty="0" smtClean="0"/>
            <a:t>Peergruppe</a:t>
          </a:r>
          <a:endParaRPr lang="de-DE" sz="1000" kern="1200" dirty="0"/>
        </a:p>
        <a:p>
          <a:pPr marL="57150" lvl="1" indent="-57150" algn="l" defTabSz="444500">
            <a:lnSpc>
              <a:spcPct val="90000"/>
            </a:lnSpc>
            <a:spcBef>
              <a:spcPct val="0"/>
            </a:spcBef>
            <a:spcAft>
              <a:spcPct val="15000"/>
            </a:spcAft>
            <a:buChar char="••"/>
          </a:pPr>
          <a:r>
            <a:rPr lang="de-DE" sz="1000" kern="1200" dirty="0" smtClean="0"/>
            <a:t>Workshops</a:t>
          </a:r>
          <a:endParaRPr lang="de-DE" sz="1000" kern="1200" dirty="0"/>
        </a:p>
        <a:p>
          <a:pPr marL="57150" lvl="1" indent="-57150" algn="l" defTabSz="444500">
            <a:lnSpc>
              <a:spcPct val="90000"/>
            </a:lnSpc>
            <a:spcBef>
              <a:spcPct val="0"/>
            </a:spcBef>
            <a:spcAft>
              <a:spcPct val="15000"/>
            </a:spcAft>
            <a:buChar char="••"/>
          </a:pPr>
          <a:r>
            <a:rPr lang="de-DE" sz="1000" kern="1200" dirty="0" smtClean="0"/>
            <a:t>Reflexion</a:t>
          </a:r>
          <a:endParaRPr lang="de-DE" sz="1000" kern="1200" dirty="0"/>
        </a:p>
      </dsp:txBody>
      <dsp:txXfrm>
        <a:off x="5997430" y="1673740"/>
        <a:ext cx="2057880" cy="1012168"/>
      </dsp:txXfrm>
    </dsp:sp>
    <dsp:sp modelId="{8520B825-8620-42BF-9D31-13C2720C6308}">
      <dsp:nvSpPr>
        <dsp:cNvPr id="0" name=""/>
        <dsp:cNvSpPr/>
      </dsp:nvSpPr>
      <dsp:spPr>
        <a:xfrm>
          <a:off x="5965940" y="2882805"/>
          <a:ext cx="2120860" cy="107514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t" anchorCtr="0">
          <a:noAutofit/>
        </a:bodyPr>
        <a:lstStyle/>
        <a:p>
          <a:pPr lvl="0" algn="l" defTabSz="533400">
            <a:lnSpc>
              <a:spcPct val="90000"/>
            </a:lnSpc>
            <a:spcBef>
              <a:spcPct val="0"/>
            </a:spcBef>
            <a:spcAft>
              <a:spcPct val="35000"/>
            </a:spcAft>
          </a:pPr>
          <a:r>
            <a:rPr lang="de-DE" sz="1200" kern="1200" dirty="0" smtClean="0"/>
            <a:t>Erweiterungsmodul (60-80 AE)</a:t>
          </a:r>
          <a:endParaRPr lang="de-DE" sz="1200" kern="1200" dirty="0"/>
        </a:p>
        <a:p>
          <a:pPr marL="57150" lvl="1" indent="-57150" algn="l" defTabSz="444500">
            <a:lnSpc>
              <a:spcPct val="90000"/>
            </a:lnSpc>
            <a:spcBef>
              <a:spcPct val="0"/>
            </a:spcBef>
            <a:spcAft>
              <a:spcPct val="15000"/>
            </a:spcAft>
            <a:buChar char="••"/>
          </a:pPr>
          <a:r>
            <a:rPr lang="de-DE" sz="1000" kern="1200" dirty="0" smtClean="0"/>
            <a:t>Workshops</a:t>
          </a:r>
          <a:endParaRPr lang="de-DE" sz="1000" kern="1200" dirty="0"/>
        </a:p>
        <a:p>
          <a:pPr marL="57150" lvl="1" indent="-57150" algn="l" defTabSz="444500">
            <a:lnSpc>
              <a:spcPct val="90000"/>
            </a:lnSpc>
            <a:spcBef>
              <a:spcPct val="0"/>
            </a:spcBef>
            <a:spcAft>
              <a:spcPct val="15000"/>
            </a:spcAft>
            <a:buChar char="••"/>
          </a:pPr>
          <a:r>
            <a:rPr lang="de-DE" sz="1000" kern="1200" dirty="0" smtClean="0"/>
            <a:t>Peergruppen</a:t>
          </a:r>
          <a:endParaRPr lang="de-DE" sz="1000" kern="1200" dirty="0"/>
        </a:p>
      </dsp:txBody>
      <dsp:txXfrm>
        <a:off x="5997430" y="2914295"/>
        <a:ext cx="2057880" cy="1012168"/>
      </dsp:txXfrm>
    </dsp:sp>
    <dsp:sp modelId="{FBB84FC6-8429-4857-ACE2-AD5B1E808CF6}">
      <dsp:nvSpPr>
        <dsp:cNvPr id="0" name=""/>
        <dsp:cNvSpPr/>
      </dsp:nvSpPr>
      <dsp:spPr>
        <a:xfrm>
          <a:off x="5965940" y="4123361"/>
          <a:ext cx="2120860" cy="107514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t" anchorCtr="0">
          <a:noAutofit/>
        </a:bodyPr>
        <a:lstStyle/>
        <a:p>
          <a:pPr lvl="0" algn="l" defTabSz="533400">
            <a:lnSpc>
              <a:spcPct val="90000"/>
            </a:lnSpc>
            <a:spcBef>
              <a:spcPct val="0"/>
            </a:spcBef>
            <a:spcAft>
              <a:spcPct val="35000"/>
            </a:spcAft>
          </a:pPr>
          <a:r>
            <a:rPr lang="de-DE" sz="1200" kern="1200" dirty="0" smtClean="0"/>
            <a:t>Vertiefungsmodul (60-80 AE)</a:t>
          </a:r>
          <a:endParaRPr lang="de-DE" sz="1200" kern="1200" dirty="0"/>
        </a:p>
        <a:p>
          <a:pPr marL="57150" lvl="1" indent="-57150" algn="l" defTabSz="444500">
            <a:lnSpc>
              <a:spcPct val="90000"/>
            </a:lnSpc>
            <a:spcBef>
              <a:spcPct val="0"/>
            </a:spcBef>
            <a:spcAft>
              <a:spcPct val="15000"/>
            </a:spcAft>
            <a:buChar char="••"/>
          </a:pPr>
          <a:r>
            <a:rPr lang="de-DE" sz="1000" kern="1200" dirty="0" smtClean="0"/>
            <a:t>Individuelles Lehr- und Lernprojekt</a:t>
          </a:r>
          <a:endParaRPr lang="de-DE" sz="1000" kern="1200" dirty="0"/>
        </a:p>
      </dsp:txBody>
      <dsp:txXfrm>
        <a:off x="5997430" y="4154851"/>
        <a:ext cx="2057880" cy="1012168"/>
      </dsp:txXfrm>
    </dsp:sp>
  </dsp:spTree>
</dsp:drawing>
</file>

<file path=ppt/diagrams/layout1.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CircleProcess">
  <dgm:title val="Kreisprozess"/>
  <dgm:desc val="Wird verwendet, um sequenzielle Schritte in einem Prozess darzustellen. Auf 11 Formen der Ebene 1 mit unbeschränkter Anzahl von Formen der Ebene 2 beschränkt. Dies eignet sich am besten für kleine Textmengen. Nicht verwendeter Text wird nicht angezeigt, ist aber weiterhin verfügbar, wenn Sie das Layout wechseln."/>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4B2E487-78FA-4246-8699-F07AA73E695E}" type="datetimeFigureOut">
              <a:rPr lang="de-DE" smtClean="0"/>
              <a:t>10.10.2017</a:t>
            </a:fld>
            <a:endParaRPr lang="de-DE"/>
          </a:p>
        </p:txBody>
      </p:sp>
      <p:sp>
        <p:nvSpPr>
          <p:cNvPr id="4" name="Fußzeilenplatzhalt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3FEB3F30-748E-4A11-9A25-D29B359FFCF3}" type="slidenum">
              <a:rPr lang="de-DE" smtClean="0"/>
              <a:t>‹Nr.›</a:t>
            </a:fld>
            <a:endParaRPr lang="de-DE"/>
          </a:p>
        </p:txBody>
      </p:sp>
    </p:spTree>
    <p:extLst>
      <p:ext uri="{BB962C8B-B14F-4D97-AF65-F5344CB8AC3E}">
        <p14:creationId xmlns:p14="http://schemas.microsoft.com/office/powerpoint/2010/main" val="7112694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8EF9E20-BBFF-485A-916A-41C175BD11F1}" type="datetimeFigureOut">
              <a:rPr lang="de-DE" smtClean="0"/>
              <a:t>10.10.2017</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03937CD5-5F23-46E9-A9C5-5D080878FF09}" type="slidenum">
              <a:rPr lang="de-DE" smtClean="0"/>
              <a:t>‹Nr.›</a:t>
            </a:fld>
            <a:endParaRPr lang="de-DE"/>
          </a:p>
        </p:txBody>
      </p:sp>
    </p:spTree>
    <p:extLst>
      <p:ext uri="{BB962C8B-B14F-4D97-AF65-F5344CB8AC3E}">
        <p14:creationId xmlns:p14="http://schemas.microsoft.com/office/powerpoint/2010/main" val="15433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learninglab.uni-due.de/elnrw/ELearning_Lehrerbildung" TargetMode="External"/><Relationship Id="rId3" Type="http://schemas.openxmlformats.org/officeDocument/2006/relationships/hyperlink" Target="https://learninglab.uni-due.de/elnrw/ELearningIngenieurwissenschaften" TargetMode="External"/><Relationship Id="rId7" Type="http://schemas.openxmlformats.org/officeDocument/2006/relationships/hyperlink" Target="https://learninglab.uni-due.de/elnrw/GesundheitHSGBochum"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learninglab.uni-due.de/elnrw/ELearningInKunstUndDesign" TargetMode="External"/><Relationship Id="rId5" Type="http://schemas.openxmlformats.org/officeDocument/2006/relationships/hyperlink" Target="https://learninglab.uni-due.de/elnrw/WS-ELearningSozialeBerufe" TargetMode="External"/><Relationship Id="rId4" Type="http://schemas.openxmlformats.org/officeDocument/2006/relationships/hyperlink" Target="https://learninglab.uni-due.de/elnrw/ReWiUniKoeln"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Woher kommen Sie? </a:t>
            </a:r>
          </a:p>
          <a:p>
            <a:r>
              <a:rPr lang="de-DE" dirty="0" smtClean="0"/>
              <a:t>NRW/Nicht-NRW</a:t>
            </a:r>
          </a:p>
          <a:p>
            <a:r>
              <a:rPr lang="de-DE" dirty="0" smtClean="0"/>
              <a:t>Hochschule/Universität/Andere Einrichtung</a:t>
            </a:r>
          </a:p>
          <a:p>
            <a:r>
              <a:rPr lang="de-DE" dirty="0" smtClean="0"/>
              <a:t>Lehrende/Nicht-Lehrende</a:t>
            </a:r>
          </a:p>
          <a:p>
            <a:r>
              <a:rPr lang="de-DE" dirty="0" smtClean="0"/>
              <a:t>Motivation</a:t>
            </a:r>
          </a:p>
          <a:p>
            <a:r>
              <a:rPr lang="de-DE" dirty="0" smtClean="0"/>
              <a:t>Ich halte ein E-</a:t>
            </a:r>
            <a:r>
              <a:rPr lang="de-DE" dirty="0" err="1" smtClean="0"/>
              <a:t>LearningNRW</a:t>
            </a:r>
            <a:r>
              <a:rPr lang="de-DE" dirty="0" smtClean="0"/>
              <a:t> Zertifikat für sinnvoll</a:t>
            </a:r>
          </a:p>
          <a:p>
            <a:endParaRPr lang="de-DE" dirty="0" smtClean="0"/>
          </a:p>
          <a:p>
            <a:endParaRPr lang="de-DE" dirty="0" smtClean="0"/>
          </a:p>
          <a:p>
            <a:pPr marL="0" indent="0">
              <a:buNone/>
            </a:pPr>
            <a:endParaRPr lang="de-DE" dirty="0" smtClean="0"/>
          </a:p>
          <a:p>
            <a:endParaRPr lang="de-DE" dirty="0"/>
          </a:p>
        </p:txBody>
      </p:sp>
      <p:sp>
        <p:nvSpPr>
          <p:cNvPr id="4" name="Foliennummernplatzhalter 3"/>
          <p:cNvSpPr>
            <a:spLocks noGrp="1"/>
          </p:cNvSpPr>
          <p:nvPr>
            <p:ph type="sldNum" sz="quarter" idx="10"/>
          </p:nvPr>
        </p:nvSpPr>
        <p:spPr/>
        <p:txBody>
          <a:bodyPr/>
          <a:lstStyle/>
          <a:p>
            <a:fld id="{03937CD5-5F23-46E9-A9C5-5D080878FF09}" type="slidenum">
              <a:rPr lang="de-DE" smtClean="0"/>
              <a:t>3</a:t>
            </a:fld>
            <a:endParaRPr lang="de-DE"/>
          </a:p>
        </p:txBody>
      </p:sp>
    </p:spTree>
    <p:extLst>
      <p:ext uri="{BB962C8B-B14F-4D97-AF65-F5344CB8AC3E}">
        <p14:creationId xmlns:p14="http://schemas.microsoft.com/office/powerpoint/2010/main" val="27694845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3937CD5-5F23-46E9-A9C5-5D080878FF09}" type="slidenum">
              <a:rPr lang="de-DE" smtClean="0"/>
              <a:t>13</a:t>
            </a:fld>
            <a:endParaRPr lang="de-DE"/>
          </a:p>
        </p:txBody>
      </p:sp>
    </p:spTree>
    <p:extLst>
      <p:ext uri="{BB962C8B-B14F-4D97-AF65-F5344CB8AC3E}">
        <p14:creationId xmlns:p14="http://schemas.microsoft.com/office/powerpoint/2010/main" val="3923893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Einzelne Bausteine des Zertifikats können für die hochschuldidaktischen Weiterbildungen – NRW-Zertifikatsprogramm "Professionelle Lehrkompetenz für die Hochschule" für die Universitäten respektive die Zertifikate Professionelle Hochschullehre I und II der Hochschulen –angerechnet werden. Nachfolgendes Schema verdeutlicht die Anrechnungsmöglichkeiten mit den hochschuldidaktischen Zertifikaten in NRW:</a:t>
            </a:r>
          </a:p>
          <a:p>
            <a:endParaRPr lang="de-DE" dirty="0"/>
          </a:p>
        </p:txBody>
      </p:sp>
      <p:sp>
        <p:nvSpPr>
          <p:cNvPr id="4" name="Foliennummernplatzhalter 3"/>
          <p:cNvSpPr>
            <a:spLocks noGrp="1"/>
          </p:cNvSpPr>
          <p:nvPr>
            <p:ph type="sldNum" sz="quarter" idx="10"/>
          </p:nvPr>
        </p:nvSpPr>
        <p:spPr/>
        <p:txBody>
          <a:bodyPr/>
          <a:lstStyle/>
          <a:p>
            <a:fld id="{95B8EE40-9F52-4534-B961-F83EA35F19F6}" type="slidenum">
              <a:rPr lang="de-DE" smtClean="0">
                <a:solidFill>
                  <a:prstClr val="black"/>
                </a:solidFill>
              </a:rPr>
              <a:pPr/>
              <a:t>14</a:t>
            </a:fld>
            <a:endParaRPr lang="de-DE">
              <a:solidFill>
                <a:prstClr val="black"/>
              </a:solidFill>
            </a:endParaRPr>
          </a:p>
        </p:txBody>
      </p:sp>
    </p:spTree>
    <p:extLst>
      <p:ext uri="{BB962C8B-B14F-4D97-AF65-F5344CB8AC3E}">
        <p14:creationId xmlns:p14="http://schemas.microsoft.com/office/powerpoint/2010/main" val="657658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Bitte tragen sie sich in der Teilnehmerliste ein, wenn Sie die Materialen erhalten wollen.</a:t>
            </a:r>
            <a:endParaRPr lang="de-DE" dirty="0"/>
          </a:p>
        </p:txBody>
      </p:sp>
      <p:sp>
        <p:nvSpPr>
          <p:cNvPr id="4" name="Foliennummernplatzhalter 3"/>
          <p:cNvSpPr>
            <a:spLocks noGrp="1"/>
          </p:cNvSpPr>
          <p:nvPr>
            <p:ph type="sldNum" sz="quarter" idx="10"/>
          </p:nvPr>
        </p:nvSpPr>
        <p:spPr/>
        <p:txBody>
          <a:bodyPr/>
          <a:lstStyle/>
          <a:p>
            <a:fld id="{03937CD5-5F23-46E9-A9C5-5D080878FF09}" type="slidenum">
              <a:rPr lang="de-DE" smtClean="0"/>
              <a:t>17</a:t>
            </a:fld>
            <a:endParaRPr lang="de-DE"/>
          </a:p>
        </p:txBody>
      </p:sp>
    </p:spTree>
    <p:extLst>
      <p:ext uri="{BB962C8B-B14F-4D97-AF65-F5344CB8AC3E}">
        <p14:creationId xmlns:p14="http://schemas.microsoft.com/office/powerpoint/2010/main" val="21690472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Woher kommen Sie? </a:t>
            </a:r>
          </a:p>
          <a:p>
            <a:r>
              <a:rPr lang="de-DE" dirty="0" smtClean="0"/>
              <a:t>NRW/Nicht-NRW</a:t>
            </a:r>
          </a:p>
          <a:p>
            <a:r>
              <a:rPr lang="de-DE" dirty="0" smtClean="0"/>
              <a:t>Hochschule/Universität/Andere Einrichtung</a:t>
            </a:r>
          </a:p>
          <a:p>
            <a:r>
              <a:rPr lang="de-DE" dirty="0" smtClean="0"/>
              <a:t>Lehrende/Nicht-Lehrende</a:t>
            </a:r>
          </a:p>
          <a:p>
            <a:r>
              <a:rPr lang="de-DE" dirty="0" smtClean="0"/>
              <a:t>Motivation</a:t>
            </a:r>
          </a:p>
          <a:p>
            <a:r>
              <a:rPr lang="de-DE" dirty="0" smtClean="0"/>
              <a:t>Ich halte ein E-</a:t>
            </a:r>
            <a:r>
              <a:rPr lang="de-DE" dirty="0" err="1" smtClean="0"/>
              <a:t>LearningNRW</a:t>
            </a:r>
            <a:r>
              <a:rPr lang="de-DE" dirty="0" smtClean="0"/>
              <a:t> Zertifikat für sinnvoll</a:t>
            </a:r>
          </a:p>
          <a:p>
            <a:endParaRPr lang="de-DE" dirty="0" smtClean="0"/>
          </a:p>
          <a:p>
            <a:endParaRPr lang="de-DE" dirty="0" smtClean="0"/>
          </a:p>
          <a:p>
            <a:pPr marL="0" indent="0">
              <a:buNone/>
            </a:pPr>
            <a:endParaRPr lang="de-DE" dirty="0" smtClean="0"/>
          </a:p>
          <a:p>
            <a:endParaRPr lang="de-DE" dirty="0"/>
          </a:p>
        </p:txBody>
      </p:sp>
      <p:sp>
        <p:nvSpPr>
          <p:cNvPr id="4" name="Foliennummernplatzhalter 3"/>
          <p:cNvSpPr>
            <a:spLocks noGrp="1"/>
          </p:cNvSpPr>
          <p:nvPr>
            <p:ph type="sldNum" sz="quarter" idx="10"/>
          </p:nvPr>
        </p:nvSpPr>
        <p:spPr/>
        <p:txBody>
          <a:bodyPr/>
          <a:lstStyle/>
          <a:p>
            <a:fld id="{03937CD5-5F23-46E9-A9C5-5D080878FF09}" type="slidenum">
              <a:rPr lang="de-DE" smtClean="0"/>
              <a:t>18</a:t>
            </a:fld>
            <a:endParaRPr lang="de-DE"/>
          </a:p>
        </p:txBody>
      </p:sp>
    </p:spTree>
    <p:extLst>
      <p:ext uri="{BB962C8B-B14F-4D97-AF65-F5344CB8AC3E}">
        <p14:creationId xmlns:p14="http://schemas.microsoft.com/office/powerpoint/2010/main" val="2769484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hlinkClick r:id="rId3"/>
              </a:rPr>
              <a:t>07.03.17: E-Learning in den Ingenieurwissenschaften</a:t>
            </a:r>
            <a:endParaRPr lang="de-DE" dirty="0" smtClean="0"/>
          </a:p>
          <a:p>
            <a:r>
              <a:rPr lang="de-DE" dirty="0" smtClean="0">
                <a:hlinkClick r:id="rId4"/>
              </a:rPr>
              <a:t>09.03.17: E-Learning in den Rechtswissenschaften</a:t>
            </a:r>
            <a:endParaRPr lang="de-DE" dirty="0" smtClean="0"/>
          </a:p>
          <a:p>
            <a:r>
              <a:rPr lang="de-DE" dirty="0" smtClean="0">
                <a:hlinkClick r:id="rId5"/>
              </a:rPr>
              <a:t>10.05.17: E-Learning in der Lehre für Soziale Berufe</a:t>
            </a:r>
            <a:endParaRPr lang="de-DE" dirty="0" smtClean="0"/>
          </a:p>
          <a:p>
            <a:r>
              <a:rPr lang="de-DE" dirty="0" smtClean="0">
                <a:hlinkClick r:id="rId6"/>
              </a:rPr>
              <a:t>23.11.17: E-Learning in Kunst und Design</a:t>
            </a:r>
            <a:endParaRPr lang="de-DE" dirty="0" smtClean="0"/>
          </a:p>
          <a:p>
            <a:r>
              <a:rPr lang="de-DE" dirty="0" smtClean="0">
                <a:hlinkClick r:id="rId7"/>
              </a:rPr>
              <a:t>29.11.17: E-Learning in den Gesundheitswissenschaften</a:t>
            </a:r>
            <a:endParaRPr lang="de-DE" dirty="0" smtClean="0"/>
          </a:p>
          <a:p>
            <a:r>
              <a:rPr lang="de-DE" dirty="0" smtClean="0">
                <a:hlinkClick r:id="rId8"/>
              </a:rPr>
              <a:t>15.12.17: E-Learning in der Lehrerbildung</a:t>
            </a:r>
            <a:endParaRPr lang="de-DE" dirty="0" smtClean="0"/>
          </a:p>
          <a:p>
            <a:endParaRPr lang="de-DE" dirty="0"/>
          </a:p>
        </p:txBody>
      </p:sp>
      <p:sp>
        <p:nvSpPr>
          <p:cNvPr id="4" name="Foliennummernplatzhalter 3"/>
          <p:cNvSpPr>
            <a:spLocks noGrp="1"/>
          </p:cNvSpPr>
          <p:nvPr>
            <p:ph type="sldNum" sz="quarter" idx="10"/>
          </p:nvPr>
        </p:nvSpPr>
        <p:spPr/>
        <p:txBody>
          <a:bodyPr/>
          <a:lstStyle/>
          <a:p>
            <a:fld id="{03937CD5-5F23-46E9-A9C5-5D080878FF09}" type="slidenum">
              <a:rPr lang="de-DE" smtClean="0"/>
              <a:t>5</a:t>
            </a:fld>
            <a:endParaRPr lang="de-DE"/>
          </a:p>
        </p:txBody>
      </p:sp>
    </p:spTree>
    <p:extLst>
      <p:ext uri="{BB962C8B-B14F-4D97-AF65-F5344CB8AC3E}">
        <p14:creationId xmlns:p14="http://schemas.microsoft.com/office/powerpoint/2010/main" val="3923893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3937CD5-5F23-46E9-A9C5-5D080878FF09}" type="slidenum">
              <a:rPr lang="de-DE" smtClean="0"/>
              <a:t>6</a:t>
            </a:fld>
            <a:endParaRPr lang="de-DE"/>
          </a:p>
        </p:txBody>
      </p:sp>
    </p:spTree>
    <p:extLst>
      <p:ext uri="{BB962C8B-B14F-4D97-AF65-F5344CB8AC3E}">
        <p14:creationId xmlns:p14="http://schemas.microsoft.com/office/powerpoint/2010/main" val="3923893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Die Digitalisierung der Lehre gewinnt zunehmend an Bedeutung für die Hochschulen in NRW. Mit der Veröffentlichung des Landeshochschulentwicklungsplans (LHEP), in dem Digitalisierung eine zentrale Rolle spielt, und der Verabschiedung eines Leitbildes zum Lernen im digitalen Wandel, stellt die Politik klare Anforderungen an die Hochschulen, Lehre und Lernen digital zu gestalten. Dies setzt voraus, dass Lehrende digitale Medien kompetent in Ihrer Lehre einsetzen, d.h. e-Lehrkompetenz besitzen.</a:t>
            </a:r>
          </a:p>
          <a:p>
            <a:r>
              <a:rPr lang="de-DE" sz="1200" kern="1200" dirty="0" smtClean="0">
                <a:solidFill>
                  <a:schemeClr val="tx1"/>
                </a:solidFill>
                <a:effectLst/>
                <a:latin typeface="+mn-lt"/>
                <a:ea typeface="+mn-ea"/>
                <a:cs typeface="+mn-cs"/>
              </a:rPr>
              <a:t>Weiterbildungsangebote für e-Lehrkompetenz werden an den Hochschulen in NRW bisher nur vereinzelt angeboten. Hinzu kommt, dass diese Angebote dezentral organisiert sind. Ein NRW-weit anerkanntes Zertifikat soll die Hochschulen bei der Kompetenzentwicklung ihrer Lehrenden zur Digitalisierung von Studium &amp; Lehre unterstützen.</a:t>
            </a:r>
          </a:p>
          <a:p>
            <a:endParaRPr lang="de-DE" dirty="0"/>
          </a:p>
        </p:txBody>
      </p:sp>
      <p:sp>
        <p:nvSpPr>
          <p:cNvPr id="4" name="Foliennummernplatzhalter 3"/>
          <p:cNvSpPr>
            <a:spLocks noGrp="1"/>
          </p:cNvSpPr>
          <p:nvPr>
            <p:ph type="sldNum" sz="quarter" idx="10"/>
          </p:nvPr>
        </p:nvSpPr>
        <p:spPr/>
        <p:txBody>
          <a:bodyPr/>
          <a:lstStyle/>
          <a:p>
            <a:fld id="{03937CD5-5F23-46E9-A9C5-5D080878FF09}" type="slidenum">
              <a:rPr lang="de-DE" smtClean="0"/>
              <a:t>7</a:t>
            </a:fld>
            <a:endParaRPr lang="de-DE"/>
          </a:p>
        </p:txBody>
      </p:sp>
    </p:spTree>
    <p:extLst>
      <p:ext uri="{BB962C8B-B14F-4D97-AF65-F5344CB8AC3E}">
        <p14:creationId xmlns:p14="http://schemas.microsoft.com/office/powerpoint/2010/main" val="3923893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Das eLearning Zertifikat NRW vermittelt Lehrenden die wichtigsten Kompetenzen, die sie für den erfolgreichen Einsatz digitaler Medien in der Lehre an den Hochschulen in NRW benötigen. Diese e-Lehrkompetenzen umfassen ein theoretisches und praktisches Verständnis der Mediendidaktik im Allgemeinen sowie im Speziellen für die Lehre im eigenen Fachgebiet.</a:t>
            </a:r>
          </a:p>
          <a:p>
            <a:r>
              <a:rPr lang="de-DE" sz="1200" kern="1200" dirty="0" smtClean="0">
                <a:solidFill>
                  <a:schemeClr val="tx1"/>
                </a:solidFill>
                <a:effectLst/>
                <a:latin typeface="+mn-lt"/>
                <a:ea typeface="+mn-ea"/>
                <a:cs typeface="+mn-cs"/>
              </a:rPr>
              <a:t>Mit Erhalt des Zertifikates kann der/die Lehrende ein E-Learning Angebot an der eignen Hochschule durchführen, sowie die gelernten Kompetenzen auch in E-Learning Projekten an anderen Hochschulen in NRW erfolgreich anwenden. Die Schulungen innerhalb des Zertifikatsprogramms sind daher bewusst allgemein gehalten und gehen weniger auf hochschuleigene oder spezifische E-Learning Tools ein.</a:t>
            </a:r>
          </a:p>
          <a:p>
            <a:r>
              <a:rPr lang="de-DE" sz="1200" kern="1200" dirty="0" smtClean="0">
                <a:solidFill>
                  <a:schemeClr val="tx1"/>
                </a:solidFill>
                <a:effectLst/>
                <a:latin typeface="+mn-lt"/>
                <a:ea typeface="+mn-ea"/>
                <a:cs typeface="+mn-cs"/>
              </a:rPr>
              <a:t>Der Gesamtumfang des Zertifikatprogrammes beträgt 65-70 AE (1 AE = 45 min). Das Zertifikat sollte in maximal 30 Monaten absolviert werden.</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03937CD5-5F23-46E9-A9C5-5D080878FF09}" type="slidenum">
              <a:rPr lang="de-DE" smtClean="0"/>
              <a:t>8</a:t>
            </a:fld>
            <a:endParaRPr lang="de-DE"/>
          </a:p>
        </p:txBody>
      </p:sp>
    </p:spTree>
    <p:extLst>
      <p:ext uri="{BB962C8B-B14F-4D97-AF65-F5344CB8AC3E}">
        <p14:creationId xmlns:p14="http://schemas.microsoft.com/office/powerpoint/2010/main" val="1441406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03937CD5-5F23-46E9-A9C5-5D080878FF09}" type="slidenum">
              <a:rPr lang="de-DE" smtClean="0"/>
              <a:t>9</a:t>
            </a:fld>
            <a:endParaRPr lang="de-DE"/>
          </a:p>
        </p:txBody>
      </p:sp>
    </p:spTree>
    <p:extLst>
      <p:ext uri="{BB962C8B-B14F-4D97-AF65-F5344CB8AC3E}">
        <p14:creationId xmlns:p14="http://schemas.microsoft.com/office/powerpoint/2010/main" val="3923893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Der Workshop "Mediendidaktische Grundlagen" nimmt den Einsatz digitaler Medien in der Hochschullehre in didaktischer Hinsicht in den Blick. Es werden die zentralen Analyse- und Entscheidungsschritte bei der Erstellung einer mediendidaktischen Konzeption behandelt und anhand von exemplarischen Übungen an Fallbeispielen praktisch geübt. Der Workshop richtet sich an Lehrende und E-Learning Akteure, die sich gestaltungsorientiert mediendidaktischen Fragestellungen widmen und diese praktisch umsetzen möchten.</a:t>
            </a:r>
          </a:p>
          <a:p>
            <a:r>
              <a:rPr lang="de-DE" sz="1200" kern="1200" dirty="0" smtClean="0">
                <a:solidFill>
                  <a:schemeClr val="tx1"/>
                </a:solidFill>
                <a:effectLst/>
                <a:latin typeface="+mn-lt"/>
                <a:ea typeface="+mn-ea"/>
                <a:cs typeface="+mn-cs"/>
              </a:rPr>
              <a:t>Die Veranstaltung „Grundlagen der Mediendidaktik“ umfasst folgende Themenbereiche:</a:t>
            </a:r>
          </a:p>
          <a:p>
            <a:r>
              <a:rPr lang="de-DE" sz="1200" kern="1200" dirty="0" smtClean="0">
                <a:solidFill>
                  <a:schemeClr val="tx1"/>
                </a:solidFill>
                <a:effectLst/>
                <a:latin typeface="+mn-lt"/>
                <a:ea typeface="+mn-ea"/>
                <a:cs typeface="+mn-cs"/>
              </a:rPr>
              <a:t>Lernergebnisse:</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zentrale mediendidaktische Positionen benennen, einander gegenüberstellen und die eigene Position kritisch hinterfragen.</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die Wichtigkeit eines Bildungsanliegens als Ausgangspunkt einer mediendidaktischen Konzeption anerkennen.</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zentrale Begriffe, wie </a:t>
            </a:r>
            <a:r>
              <a:rPr lang="de-DE" sz="1200" kern="1200" dirty="0" err="1" smtClean="0">
                <a:solidFill>
                  <a:schemeClr val="tx1"/>
                </a:solidFill>
                <a:effectLst/>
                <a:latin typeface="+mn-lt"/>
                <a:ea typeface="+mn-ea"/>
                <a:cs typeface="+mn-cs"/>
              </a:rPr>
              <a:t>Constructive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Allignment</a:t>
            </a:r>
            <a:r>
              <a:rPr lang="de-DE" sz="1200" kern="1200" dirty="0" smtClean="0">
                <a:solidFill>
                  <a:schemeClr val="tx1"/>
                </a:solidFill>
                <a:effectLst/>
                <a:latin typeface="+mn-lt"/>
                <a:ea typeface="+mn-ea"/>
                <a:cs typeface="+mn-cs"/>
              </a:rPr>
              <a:t>, Kompetenzen, Kompetenzniveaus erklären.</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zentrale didaktische Methoden in ihren Prinzipien, Herausforderungen und Chancen beschreiben.</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die Auswahl einer didaktischen Methode für ein Fallbeispiel vornehmen und begründen.</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ein digital gestütztes bzw. digitales Lernszenario für ein Fallbespiel auswählen und diese Wahl begründen.</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die Bereiche zur Gestaltung der Lernorganisation erläutern.</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das 3-C Rahmenmodell erläutern und auf die didaktisch methodische Planung von Lernangeboten anwenden.</a:t>
            </a:r>
          </a:p>
          <a:p>
            <a:endParaRPr lang="de-DE" b="0" dirty="0"/>
          </a:p>
        </p:txBody>
      </p:sp>
      <p:sp>
        <p:nvSpPr>
          <p:cNvPr id="4" name="Foliennummernplatzhalter 3"/>
          <p:cNvSpPr>
            <a:spLocks noGrp="1"/>
          </p:cNvSpPr>
          <p:nvPr>
            <p:ph type="sldNum" sz="quarter" idx="10"/>
          </p:nvPr>
        </p:nvSpPr>
        <p:spPr/>
        <p:txBody>
          <a:bodyPr/>
          <a:lstStyle/>
          <a:p>
            <a:fld id="{03937CD5-5F23-46E9-A9C5-5D080878FF09}" type="slidenum">
              <a:rPr lang="de-DE" smtClean="0"/>
              <a:t>10</a:t>
            </a:fld>
            <a:endParaRPr lang="de-DE"/>
          </a:p>
        </p:txBody>
      </p:sp>
    </p:spTree>
    <p:extLst>
      <p:ext uri="{BB962C8B-B14F-4D97-AF65-F5344CB8AC3E}">
        <p14:creationId xmlns:p14="http://schemas.microsoft.com/office/powerpoint/2010/main" val="3923893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Das ElearningNRW </a:t>
            </a:r>
            <a:r>
              <a:rPr lang="de-DE" sz="1200" kern="1200" dirty="0" err="1" smtClean="0">
                <a:solidFill>
                  <a:schemeClr val="tx1"/>
                </a:solidFill>
                <a:effectLst/>
                <a:latin typeface="+mn-lt"/>
                <a:ea typeface="+mn-ea"/>
                <a:cs typeface="+mn-cs"/>
              </a:rPr>
              <a:t>Workshopangebot</a:t>
            </a:r>
            <a:r>
              <a:rPr lang="de-DE" sz="1200" kern="1200" dirty="0" smtClean="0">
                <a:solidFill>
                  <a:schemeClr val="tx1"/>
                </a:solidFill>
                <a:effectLst/>
                <a:latin typeface="+mn-lt"/>
                <a:ea typeface="+mn-ea"/>
                <a:cs typeface="+mn-cs"/>
              </a:rPr>
              <a:t> umfasst </a:t>
            </a:r>
            <a:r>
              <a:rPr lang="de-DE" sz="1200" kern="1200" dirty="0" err="1" smtClean="0">
                <a:solidFill>
                  <a:schemeClr val="tx1"/>
                </a:solidFill>
                <a:effectLst/>
                <a:latin typeface="+mn-lt"/>
                <a:ea typeface="+mn-ea"/>
                <a:cs typeface="+mn-cs"/>
              </a:rPr>
              <a:t>Tooldays</a:t>
            </a:r>
            <a:r>
              <a:rPr lang="de-DE" sz="1200" kern="1200" dirty="0" smtClean="0">
                <a:solidFill>
                  <a:schemeClr val="tx1"/>
                </a:solidFill>
                <a:effectLst/>
                <a:latin typeface="+mn-lt"/>
                <a:ea typeface="+mn-ea"/>
                <a:cs typeface="+mn-cs"/>
              </a:rPr>
              <a:t>, Innovationsworkshops sowie Veranstaltungen für Lehrende. Viele Hochschulen in NRW bieten zudem eigene, äquivalente Veranstaltungen im Bereich Elearning an.</a:t>
            </a:r>
          </a:p>
          <a:p>
            <a:endParaRPr lang="de-DE" dirty="0" smtClean="0"/>
          </a:p>
          <a:p>
            <a:r>
              <a:rPr lang="de-DE" dirty="0" smtClean="0"/>
              <a:t>Weitere Anbieter sind denkbar (außerhalb NRW</a:t>
            </a:r>
            <a:r>
              <a:rPr lang="de-DE" dirty="0" smtClean="0"/>
              <a:t>)</a:t>
            </a:r>
          </a:p>
          <a:p>
            <a:endParaRPr lang="de-DE" dirty="0" smtClean="0"/>
          </a:p>
          <a:p>
            <a:r>
              <a:rPr lang="de-DE" dirty="0" smtClean="0"/>
              <a:t>Toolday: Ilias/Moodle/Drupal; storyline; Inverted Classroom</a:t>
            </a:r>
            <a:r>
              <a:rPr lang="de-DE" baseline="0" dirty="0" smtClean="0"/>
              <a:t> (</a:t>
            </a:r>
            <a:r>
              <a:rPr lang="de-DE" baseline="0" dirty="0" err="1" smtClean="0"/>
              <a:t>videos</a:t>
            </a:r>
            <a:r>
              <a:rPr lang="de-DE" baseline="0" dirty="0" smtClean="0"/>
              <a:t>)</a:t>
            </a:r>
          </a:p>
          <a:p>
            <a:r>
              <a:rPr lang="de-DE" baseline="0" dirty="0" smtClean="0"/>
              <a:t>Lehrende =fachspezifische </a:t>
            </a:r>
            <a:r>
              <a:rPr lang="de-DE" baseline="0" dirty="0" err="1" smtClean="0"/>
              <a:t>workshops</a:t>
            </a:r>
            <a:endParaRPr lang="de-DE" baseline="0" dirty="0" smtClean="0"/>
          </a:p>
          <a:p>
            <a:r>
              <a:rPr lang="de-DE" baseline="0" dirty="0" smtClean="0"/>
              <a:t>Innovation: </a:t>
            </a:r>
            <a:r>
              <a:rPr lang="de-DE" baseline="0" dirty="0" err="1" smtClean="0"/>
              <a:t>Horizon</a:t>
            </a:r>
            <a:r>
              <a:rPr lang="de-DE" baseline="0" dirty="0" smtClean="0"/>
              <a:t> Report, Usability</a:t>
            </a:r>
          </a:p>
          <a:p>
            <a:r>
              <a:rPr lang="de-DE" baseline="0" dirty="0" smtClean="0"/>
              <a:t>Äquivalente Veranstaltungen Ihrer Hochschule</a:t>
            </a:r>
            <a:endParaRPr lang="de-DE" dirty="0"/>
          </a:p>
        </p:txBody>
      </p:sp>
      <p:sp>
        <p:nvSpPr>
          <p:cNvPr id="4" name="Foliennummernplatzhalter 3"/>
          <p:cNvSpPr>
            <a:spLocks noGrp="1"/>
          </p:cNvSpPr>
          <p:nvPr>
            <p:ph type="sldNum" sz="quarter" idx="10"/>
          </p:nvPr>
        </p:nvSpPr>
        <p:spPr/>
        <p:txBody>
          <a:bodyPr/>
          <a:lstStyle/>
          <a:p>
            <a:fld id="{03937CD5-5F23-46E9-A9C5-5D080878FF09}" type="slidenum">
              <a:rPr lang="de-DE" smtClean="0"/>
              <a:t>11</a:t>
            </a:fld>
            <a:endParaRPr lang="de-DE"/>
          </a:p>
        </p:txBody>
      </p:sp>
    </p:spTree>
    <p:extLst>
      <p:ext uri="{BB962C8B-B14F-4D97-AF65-F5344CB8AC3E}">
        <p14:creationId xmlns:p14="http://schemas.microsoft.com/office/powerpoint/2010/main" val="3923893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Im Auftakt-Workshop nehmen die Teilnehmenden eine Standortbestimmung vor und entwickeln eigenständig eine Projektskizze zur Konzeption eines Medienprojektes in einer Lehrveranstaltung mit Studierenden. Die Ergebnisse besprechen und diskutieren die Teilnehmenden anschließend zusammen mit Peers  aus dem Zertifikatsprogramm. </a:t>
            </a:r>
          </a:p>
          <a:p>
            <a:r>
              <a:rPr lang="de-DE" sz="1200" b="1" kern="1200" dirty="0" smtClean="0">
                <a:solidFill>
                  <a:schemeClr val="tx1"/>
                </a:solidFill>
                <a:effectLst/>
                <a:latin typeface="+mn-lt"/>
                <a:ea typeface="+mn-ea"/>
                <a:cs typeface="+mn-cs"/>
              </a:rPr>
              <a:t>Durchführung Lehr-/Lernprojekt</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Im </a:t>
            </a:r>
            <a:r>
              <a:rPr lang="de-DE" sz="1200" kern="1200" dirty="0" smtClean="0">
                <a:solidFill>
                  <a:schemeClr val="tx1"/>
                </a:solidFill>
                <a:effectLst/>
                <a:latin typeface="+mn-lt"/>
                <a:ea typeface="+mn-ea"/>
                <a:cs typeface="+mn-cs"/>
              </a:rPr>
              <a:t>Zentrum des Vertiefungsmoduls steht die Durchführung, Dokumentation und Reflektion eines innovatives E-Learning Lehr-/Lernprojekt</a:t>
            </a:r>
            <a:r>
              <a:rPr lang="de-DE" sz="1200" kern="1200" dirty="0" smtClean="0">
                <a:solidFill>
                  <a:schemeClr val="tx1"/>
                </a:solidFill>
                <a:effectLst/>
                <a:latin typeface="+mn-lt"/>
                <a:ea typeface="+mn-ea"/>
                <a:cs typeface="+mn-cs"/>
              </a:rPr>
              <a:t>.!</a:t>
            </a:r>
            <a:endParaRPr lang="de-DE" sz="1200" kern="1200" dirty="0" smtClean="0">
              <a:solidFill>
                <a:schemeClr val="tx1"/>
              </a:solidFill>
              <a:effectLst/>
              <a:latin typeface="+mn-lt"/>
              <a:ea typeface="+mn-ea"/>
              <a:cs typeface="+mn-cs"/>
            </a:endParaRPr>
          </a:p>
          <a:p>
            <a:r>
              <a:rPr lang="de-DE" sz="1200" b="1" kern="1200" dirty="0" smtClean="0">
                <a:solidFill>
                  <a:schemeClr val="tx1"/>
                </a:solidFill>
                <a:effectLst/>
                <a:latin typeface="+mn-lt"/>
                <a:ea typeface="+mn-ea"/>
                <a:cs typeface="+mn-cs"/>
              </a:rPr>
              <a:t>Abschluss-Workshop</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Abschluss-Workshop dient der Präsentation des Projektes im Austausch mit anderen Teilnehmenden.</a:t>
            </a:r>
          </a:p>
          <a:p>
            <a:r>
              <a:rPr lang="de-DE" sz="1200" kern="1200" dirty="0" smtClean="0">
                <a:solidFill>
                  <a:schemeClr val="tx1"/>
                </a:solidFill>
                <a:effectLst/>
                <a:latin typeface="+mn-lt"/>
                <a:ea typeface="+mn-ea"/>
                <a:cs typeface="+mn-cs"/>
              </a:rPr>
              <a:t> Müssen wir folgendes verdeutlichen:</a:t>
            </a:r>
          </a:p>
          <a:p>
            <a:pPr lvl="0"/>
            <a:r>
              <a:rPr lang="de-DE" sz="1200" kern="1200" dirty="0" smtClean="0">
                <a:solidFill>
                  <a:schemeClr val="tx1"/>
                </a:solidFill>
                <a:effectLst/>
                <a:latin typeface="+mn-lt"/>
                <a:ea typeface="+mn-ea"/>
                <a:cs typeface="+mn-cs"/>
              </a:rPr>
              <a:t>Besprechung kann online oder präsent sein</a:t>
            </a:r>
          </a:p>
          <a:p>
            <a:pPr lvl="0"/>
            <a:r>
              <a:rPr lang="de-DE" sz="1200" kern="1200" dirty="0" smtClean="0">
                <a:solidFill>
                  <a:schemeClr val="tx1"/>
                </a:solidFill>
                <a:effectLst/>
                <a:latin typeface="+mn-lt"/>
                <a:ea typeface="+mn-ea"/>
                <a:cs typeface="+mn-cs"/>
              </a:rPr>
              <a:t> Besprechung sollte mit EL NRW Mitarbeiter als Organisator / Moderator stattfinden</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03937CD5-5F23-46E9-A9C5-5D080878FF09}" type="slidenum">
              <a:rPr lang="de-DE" smtClean="0"/>
              <a:t>12</a:t>
            </a:fld>
            <a:endParaRPr lang="de-DE"/>
          </a:p>
        </p:txBody>
      </p:sp>
    </p:spTree>
    <p:extLst>
      <p:ext uri="{BB962C8B-B14F-4D97-AF65-F5344CB8AC3E}">
        <p14:creationId xmlns:p14="http://schemas.microsoft.com/office/powerpoint/2010/main" val="3923893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3568" y="2132856"/>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FB795BE0-0E46-48DD-819E-EE493693494B}" type="datetimeFigureOut">
              <a:rPr lang="de-DE" smtClean="0"/>
              <a:t>10.10.2017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FC651D-66DB-4641-853C-DA8186C9070D}" type="slidenum">
              <a:rPr lang="de-DE" smtClean="0"/>
              <a:t>‹Nr.›</a:t>
            </a:fld>
            <a:endParaRPr lang="de-DE"/>
          </a:p>
        </p:txBody>
      </p:sp>
    </p:spTree>
    <p:extLst>
      <p:ext uri="{BB962C8B-B14F-4D97-AF65-F5344CB8AC3E}">
        <p14:creationId xmlns:p14="http://schemas.microsoft.com/office/powerpoint/2010/main" val="3830178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FB795BE0-0E46-48DD-819E-EE493693494B}" type="datetimeFigureOut">
              <a:rPr lang="de-DE" smtClean="0"/>
              <a:t>10.10.2017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FC651D-66DB-4641-853C-DA8186C9070D}" type="slidenum">
              <a:rPr lang="de-DE" smtClean="0"/>
              <a:t>‹Nr.›</a:t>
            </a:fld>
            <a:endParaRPr lang="de-DE"/>
          </a:p>
        </p:txBody>
      </p:sp>
    </p:spTree>
    <p:extLst>
      <p:ext uri="{BB962C8B-B14F-4D97-AF65-F5344CB8AC3E}">
        <p14:creationId xmlns:p14="http://schemas.microsoft.com/office/powerpoint/2010/main" val="233202632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FB795BE0-0E46-48DD-819E-EE493693494B}" type="datetimeFigureOut">
              <a:rPr lang="de-DE" smtClean="0"/>
              <a:t>10.10.2017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FC651D-66DB-4641-853C-DA8186C9070D}" type="slidenum">
              <a:rPr lang="de-DE" smtClean="0"/>
              <a:t>‹Nr.›</a:t>
            </a:fld>
            <a:endParaRPr lang="de-DE"/>
          </a:p>
        </p:txBody>
      </p:sp>
    </p:spTree>
    <p:extLst>
      <p:ext uri="{BB962C8B-B14F-4D97-AF65-F5344CB8AC3E}">
        <p14:creationId xmlns:p14="http://schemas.microsoft.com/office/powerpoint/2010/main" val="11067161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Folgefolien/Inhaltfolien">
    <p:spTree>
      <p:nvGrpSpPr>
        <p:cNvPr id="1" name=""/>
        <p:cNvGrpSpPr/>
        <p:nvPr/>
      </p:nvGrpSpPr>
      <p:grpSpPr>
        <a:xfrm>
          <a:off x="0" y="0"/>
          <a:ext cx="0" cy="0"/>
          <a:chOff x="0" y="0"/>
          <a:chExt cx="0" cy="0"/>
        </a:xfrm>
      </p:grpSpPr>
      <p:sp>
        <p:nvSpPr>
          <p:cNvPr id="7" name="Titel 6"/>
          <p:cNvSpPr>
            <a:spLocks noGrp="1"/>
          </p:cNvSpPr>
          <p:nvPr>
            <p:ph type="title" hasCustomPrompt="1"/>
          </p:nvPr>
        </p:nvSpPr>
        <p:spPr>
          <a:xfrm>
            <a:off x="5857884" y="357166"/>
            <a:ext cx="2971792" cy="654032"/>
          </a:xfrm>
          <a:prstGeom prst="rect">
            <a:avLst/>
          </a:prstGeom>
          <a:noFill/>
        </p:spPr>
        <p:txBody>
          <a:bodyPr/>
          <a:lstStyle>
            <a:lvl1pPr algn="r">
              <a:defRPr b="1">
                <a:solidFill>
                  <a:srgbClr val="FF9900"/>
                </a:solidFill>
              </a:defRPr>
            </a:lvl1pPr>
          </a:lstStyle>
          <a:p>
            <a:r>
              <a:rPr lang="de-DE" dirty="0" smtClean="0"/>
              <a:t>Headline</a:t>
            </a:r>
            <a:endParaRPr lang="de-DE" dirty="0"/>
          </a:p>
        </p:txBody>
      </p:sp>
      <p:sp>
        <p:nvSpPr>
          <p:cNvPr id="11" name="Textplatzhalter 10"/>
          <p:cNvSpPr>
            <a:spLocks noGrp="1"/>
          </p:cNvSpPr>
          <p:nvPr>
            <p:ph type="body" sz="quarter" idx="11" hasCustomPrompt="1"/>
          </p:nvPr>
        </p:nvSpPr>
        <p:spPr>
          <a:xfrm>
            <a:off x="1357290" y="2000240"/>
            <a:ext cx="7358063" cy="3071812"/>
          </a:xfrm>
          <a:prstGeom prst="rect">
            <a:avLst/>
          </a:prstGeom>
        </p:spPr>
        <p:txBody>
          <a:bodyPr/>
          <a:lstStyle>
            <a:lvl1pPr>
              <a:buClr>
                <a:srgbClr val="004291"/>
              </a:buClr>
              <a:buFont typeface="News Gothic MT" pitchFamily="34" charset="0"/>
              <a:buChar char="•"/>
              <a:defRPr sz="2800" b="1"/>
            </a:lvl1pPr>
            <a:lvl5pPr>
              <a:defRPr/>
            </a:lvl5pPr>
          </a:lstStyle>
          <a:p>
            <a:pPr lvl="0"/>
            <a:r>
              <a:rPr lang="de-DE" dirty="0" smtClean="0"/>
              <a:t>Subheadline</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659423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lstStyle>
            <a:lvl1pPr>
              <a:defRPr sz="3200"/>
            </a:lvl1pPr>
          </a:lstStyle>
          <a:p>
            <a:r>
              <a:rPr lang="de-DE" dirty="0" smtClean="0"/>
              <a:t>Titelmasterformat durch Klicken bearbeiten</a:t>
            </a:r>
            <a:endParaRPr lang="de-DE" dirty="0"/>
          </a:p>
        </p:txBody>
      </p:sp>
      <p:sp>
        <p:nvSpPr>
          <p:cNvPr id="3" name="Inhaltsplatzhalter 2"/>
          <p:cNvSpPr>
            <a:spLocks noGrp="1"/>
          </p:cNvSpPr>
          <p:nvPr>
            <p:ph idx="1"/>
          </p:nvPr>
        </p:nvSpPr>
        <p:spPr>
          <a:xfrm>
            <a:off x="457200" y="980728"/>
            <a:ext cx="8229600" cy="5145435"/>
          </a:xfrm>
        </p:spPr>
        <p:txBody>
          <a:bodyPr>
            <a:normAutofit/>
          </a:bodyPr>
          <a:lstStyle>
            <a:lvl1pPr>
              <a:defRPr sz="2400"/>
            </a:lvl1pPr>
            <a:lvl2pPr>
              <a:defRPr sz="2000"/>
            </a:lvl2pPr>
            <a:lvl3pPr>
              <a:defRPr sz="1800"/>
            </a:lvl3pPr>
            <a:lvl4pPr>
              <a:defRPr sz="1600"/>
            </a:lvl4pPr>
            <a:lvl5pPr>
              <a:defRPr sz="1600"/>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p:txBody>
          <a:bodyPr/>
          <a:lstStyle/>
          <a:p>
            <a:fld id="{FB795BE0-0E46-48DD-819E-EE493693494B}" type="datetimeFigureOut">
              <a:rPr lang="de-DE" smtClean="0"/>
              <a:t>10.10.2017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FC651D-66DB-4641-853C-DA8186C9070D}" type="slidenum">
              <a:rPr lang="de-DE" smtClean="0"/>
              <a:t>‹Nr.›</a:t>
            </a:fld>
            <a:endParaRPr lang="de-DE"/>
          </a:p>
        </p:txBody>
      </p:sp>
      <p:pic>
        <p:nvPicPr>
          <p:cNvPr id="7" name="Picture 2" descr="C:\Users\Michael\Desktop\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rot="19867627">
            <a:off x="-717001" y="5906790"/>
            <a:ext cx="1336244" cy="1104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352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FB795BE0-0E46-48DD-819E-EE493693494B}" type="datetimeFigureOut">
              <a:rPr lang="de-DE" smtClean="0"/>
              <a:t>10.10.2017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FC651D-66DB-4641-853C-DA8186C9070D}" type="slidenum">
              <a:rPr lang="de-DE" smtClean="0"/>
              <a:t>‹Nr.›</a:t>
            </a:fld>
            <a:endParaRPr lang="de-DE"/>
          </a:p>
        </p:txBody>
      </p:sp>
    </p:spTree>
    <p:extLst>
      <p:ext uri="{BB962C8B-B14F-4D97-AF65-F5344CB8AC3E}">
        <p14:creationId xmlns:p14="http://schemas.microsoft.com/office/powerpoint/2010/main" val="18803261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490066"/>
          </a:xfrm>
        </p:spPr>
        <p:txBody>
          <a:bodyPr>
            <a:noAutofit/>
          </a:bodyPr>
          <a:lstStyle>
            <a:lvl1pPr>
              <a:defRPr sz="2800"/>
            </a:lvl1pPr>
          </a:lstStyle>
          <a:p>
            <a:r>
              <a:rPr lang="de-DE" dirty="0" smtClean="0"/>
              <a:t>Titelmasterformat durch Klicken bearbeiten</a:t>
            </a:r>
            <a:endParaRPr lang="de-DE" dirty="0"/>
          </a:p>
        </p:txBody>
      </p:sp>
      <p:sp>
        <p:nvSpPr>
          <p:cNvPr id="3" name="Inhaltsplatzhalter 2"/>
          <p:cNvSpPr>
            <a:spLocks noGrp="1"/>
          </p:cNvSpPr>
          <p:nvPr>
            <p:ph sz="half" idx="1"/>
          </p:nvPr>
        </p:nvSpPr>
        <p:spPr>
          <a:xfrm>
            <a:off x="457200" y="836712"/>
            <a:ext cx="4038600" cy="5289451"/>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836712"/>
            <a:ext cx="4038600" cy="5289451"/>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FB795BE0-0E46-48DD-819E-EE493693494B}" type="datetimeFigureOut">
              <a:rPr lang="de-DE" smtClean="0"/>
              <a:t>10.10.2017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FC651D-66DB-4641-853C-DA8186C9070D}" type="slidenum">
              <a:rPr lang="de-DE" smtClean="0"/>
              <a:t>‹Nr.›</a:t>
            </a:fld>
            <a:endParaRPr lang="de-DE"/>
          </a:p>
        </p:txBody>
      </p:sp>
    </p:spTree>
    <p:extLst>
      <p:ext uri="{BB962C8B-B14F-4D97-AF65-F5344CB8AC3E}">
        <p14:creationId xmlns:p14="http://schemas.microsoft.com/office/powerpoint/2010/main" val="39568035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Autofit/>
          </a:bodyPr>
          <a:lstStyle>
            <a:lvl1pPr>
              <a:defRPr sz="3200"/>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B795BE0-0E46-48DD-819E-EE493693494B}" type="datetimeFigureOut">
              <a:rPr lang="de-DE" smtClean="0"/>
              <a:t>10.10.2017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0FC651D-66DB-4641-853C-DA8186C9070D}" type="slidenum">
              <a:rPr lang="de-DE" smtClean="0"/>
              <a:t>‹Nr.›</a:t>
            </a:fld>
            <a:endParaRPr lang="de-DE"/>
          </a:p>
        </p:txBody>
      </p:sp>
    </p:spTree>
    <p:extLst>
      <p:ext uri="{BB962C8B-B14F-4D97-AF65-F5344CB8AC3E}">
        <p14:creationId xmlns:p14="http://schemas.microsoft.com/office/powerpoint/2010/main" val="37912602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490066"/>
          </a:xfrm>
        </p:spPr>
        <p:txBody>
          <a:bodyPr>
            <a:noAutofit/>
          </a:bodyPr>
          <a:lstStyle>
            <a:lvl1pPr>
              <a:defRPr sz="2800"/>
            </a:lvl1pPr>
          </a:lstStyle>
          <a:p>
            <a:r>
              <a:rPr lang="de-DE" dirty="0" smtClean="0"/>
              <a:t>Titelmasterformat durch Klicken bearbeiten</a:t>
            </a:r>
            <a:endParaRPr lang="de-DE" dirty="0"/>
          </a:p>
        </p:txBody>
      </p:sp>
      <p:sp>
        <p:nvSpPr>
          <p:cNvPr id="3" name="Datumsplatzhalter 2"/>
          <p:cNvSpPr>
            <a:spLocks noGrp="1"/>
          </p:cNvSpPr>
          <p:nvPr>
            <p:ph type="dt" sz="half" idx="10"/>
          </p:nvPr>
        </p:nvSpPr>
        <p:spPr/>
        <p:txBody>
          <a:bodyPr/>
          <a:lstStyle/>
          <a:p>
            <a:fld id="{FB795BE0-0E46-48DD-819E-EE493693494B}" type="datetimeFigureOut">
              <a:rPr lang="de-DE" smtClean="0"/>
              <a:t>10.10.2017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0FC651D-66DB-4641-853C-DA8186C9070D}" type="slidenum">
              <a:rPr lang="de-DE" smtClean="0"/>
              <a:t>‹Nr.›</a:t>
            </a:fld>
            <a:endParaRPr lang="de-DE"/>
          </a:p>
        </p:txBody>
      </p:sp>
      <p:pic>
        <p:nvPicPr>
          <p:cNvPr id="7" name="Picture 2" descr="C:\Users\Michael\Desktop\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rot="19867627">
            <a:off x="-717001" y="5906790"/>
            <a:ext cx="1336244" cy="1104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656989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FB795BE0-0E46-48DD-819E-EE493693494B}" type="datetimeFigureOut">
              <a:rPr lang="de-DE" smtClean="0"/>
              <a:t>10.10.2017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0FC651D-66DB-4641-853C-DA8186C9070D}" type="slidenum">
              <a:rPr lang="de-DE" smtClean="0"/>
              <a:t>‹Nr.›</a:t>
            </a:fld>
            <a:endParaRPr lang="de-DE"/>
          </a:p>
        </p:txBody>
      </p:sp>
      <p:pic>
        <p:nvPicPr>
          <p:cNvPr id="5" name="Picture 2" descr="C:\Users\Michael\Desktop\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rot="19867627">
            <a:off x="-717001" y="5906790"/>
            <a:ext cx="1336244" cy="1104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1329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FB795BE0-0E46-48DD-819E-EE493693494B}" type="datetimeFigureOut">
              <a:rPr lang="de-DE" smtClean="0"/>
              <a:t>10.10.2017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FC651D-66DB-4641-853C-DA8186C9070D}" type="slidenum">
              <a:rPr lang="de-DE" smtClean="0"/>
              <a:t>‹Nr.›</a:t>
            </a:fld>
            <a:endParaRPr lang="de-DE"/>
          </a:p>
        </p:txBody>
      </p:sp>
    </p:spTree>
    <p:extLst>
      <p:ext uri="{BB962C8B-B14F-4D97-AF65-F5344CB8AC3E}">
        <p14:creationId xmlns:p14="http://schemas.microsoft.com/office/powerpoint/2010/main" val="253202221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FB795BE0-0E46-48DD-819E-EE493693494B}" type="datetimeFigureOut">
              <a:rPr lang="de-DE" smtClean="0"/>
              <a:t>10.10.2017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FC651D-66DB-4641-853C-DA8186C9070D}" type="slidenum">
              <a:rPr lang="de-DE" smtClean="0"/>
              <a:t>‹Nr.›</a:t>
            </a:fld>
            <a:endParaRPr lang="de-DE"/>
          </a:p>
        </p:txBody>
      </p:sp>
    </p:spTree>
    <p:extLst>
      <p:ext uri="{BB962C8B-B14F-4D97-AF65-F5344CB8AC3E}">
        <p14:creationId xmlns:p14="http://schemas.microsoft.com/office/powerpoint/2010/main" val="20839745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795BE0-0E46-48DD-819E-EE493693494B}" type="datetimeFigureOut">
              <a:rPr lang="de-DE" smtClean="0"/>
              <a:t>10.10.2017</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C651D-66DB-4641-853C-DA8186C9070D}" type="slidenum">
              <a:rPr lang="de-DE" smtClean="0"/>
              <a:t>‹Nr.›</a:t>
            </a:fld>
            <a:endParaRPr lang="de-DE"/>
          </a:p>
        </p:txBody>
      </p:sp>
      <p:pic>
        <p:nvPicPr>
          <p:cNvPr id="9" name="Picture 2" descr="C:\Users\Michael\Desktop\ll.jp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rot="19867627">
            <a:off x="-717001" y="5906790"/>
            <a:ext cx="1336244" cy="1104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04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4.gi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gif"/><Relationship Id="rId7" Type="http://schemas.openxmlformats.org/officeDocument/2006/relationships/diagramColors" Target="../diagrams/colors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gif"/><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microsoft.com/office/2007/relationships/hdphoto" Target="../media/hdphoto1.wdp"/><Relationship Id="rId10" Type="http://schemas.openxmlformats.org/officeDocument/2006/relationships/image" Target="../media/image18.png"/><Relationship Id="rId4" Type="http://schemas.openxmlformats.org/officeDocument/2006/relationships/image" Target="../media/image14.png"/><Relationship Id="rId9" Type="http://schemas.microsoft.com/office/2007/relationships/hdphoto" Target="../media/hdphoto2.wdp"/></Relationships>
</file>

<file path=ppt/slides/_rels/slide14.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4.gif"/><Relationship Id="rId7" Type="http://schemas.openxmlformats.org/officeDocument/2006/relationships/diagramColors" Target="../diagrams/colors5.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QuickStyle" Target="../diagrams/quickStyle5.xml"/><Relationship Id="rId11" Type="http://schemas.openxmlformats.org/officeDocument/2006/relationships/image" Target="../media/image21.png"/><Relationship Id="rId5" Type="http://schemas.openxmlformats.org/officeDocument/2006/relationships/diagramLayout" Target="../diagrams/layout5.xml"/><Relationship Id="rId10" Type="http://schemas.openxmlformats.org/officeDocument/2006/relationships/image" Target="../media/image20.png"/><Relationship Id="rId4" Type="http://schemas.openxmlformats.org/officeDocument/2006/relationships/diagramData" Target="../diagrams/data5.xml"/><Relationship Id="rId9"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lists.uni-due.de/mailman/listinfo/elearningnrw?destination=elnrw" TargetMode="Externa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gif"/><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gif"/><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03886" y="3043373"/>
            <a:ext cx="7772400" cy="1897795"/>
          </a:xfrm>
        </p:spPr>
        <p:txBody>
          <a:bodyPr>
            <a:normAutofit fontScale="90000"/>
          </a:bodyPr>
          <a:lstStyle/>
          <a:p>
            <a:pPr algn="l"/>
            <a:r>
              <a:rPr lang="de-DE" dirty="0"/>
              <a:t>Kompetenzentwicklung </a:t>
            </a:r>
            <a:r>
              <a:rPr lang="de-DE" dirty="0" smtClean="0"/>
              <a:t>4.0 </a:t>
            </a:r>
            <a:br>
              <a:rPr lang="de-DE" dirty="0" smtClean="0"/>
            </a:br>
            <a:r>
              <a:rPr lang="de-DE" dirty="0"/>
              <a:t>E</a:t>
            </a:r>
            <a:r>
              <a:rPr lang="de-DE" dirty="0" smtClean="0"/>
              <a:t>in </a:t>
            </a:r>
            <a:r>
              <a:rPr lang="de-DE" dirty="0"/>
              <a:t>E-Teaching-Zertifikat für Lehrende in NRW</a:t>
            </a:r>
            <a:r>
              <a:rPr lang="de-DE" dirty="0" smtClean="0"/>
              <a:t/>
            </a:r>
            <a:br>
              <a:rPr lang="de-DE" dirty="0" smtClean="0"/>
            </a:br>
            <a:endParaRPr lang="de-DE" sz="2800" dirty="0"/>
          </a:p>
        </p:txBody>
      </p:sp>
      <p:sp>
        <p:nvSpPr>
          <p:cNvPr id="3" name="Untertitel 2"/>
          <p:cNvSpPr>
            <a:spLocks noGrp="1"/>
          </p:cNvSpPr>
          <p:nvPr>
            <p:ph type="subTitle" idx="1"/>
          </p:nvPr>
        </p:nvSpPr>
        <p:spPr>
          <a:xfrm>
            <a:off x="1331640" y="5233257"/>
            <a:ext cx="5981827" cy="648072"/>
          </a:xfrm>
          <a:solidFill>
            <a:schemeClr val="bg1"/>
          </a:solidFill>
        </p:spPr>
        <p:txBody>
          <a:bodyPr>
            <a:normAutofit fontScale="70000" lnSpcReduction="20000"/>
          </a:bodyPr>
          <a:lstStyle/>
          <a:p>
            <a:pPr algn="l"/>
            <a:r>
              <a:rPr lang="de-DE" dirty="0" smtClean="0">
                <a:solidFill>
                  <a:schemeClr val="tx1"/>
                </a:solidFill>
              </a:rPr>
              <a:t>Cornelia Helmstedt, M.A.</a:t>
            </a:r>
            <a:br>
              <a:rPr lang="de-DE" dirty="0" smtClean="0">
                <a:solidFill>
                  <a:schemeClr val="tx1"/>
                </a:solidFill>
              </a:rPr>
            </a:br>
            <a:r>
              <a:rPr lang="de-DE" dirty="0" smtClean="0">
                <a:solidFill>
                  <a:schemeClr val="tx1"/>
                </a:solidFill>
              </a:rPr>
              <a:t>Geschäftsstelle E-</a:t>
            </a:r>
            <a:r>
              <a:rPr lang="de-DE" dirty="0" err="1" smtClean="0">
                <a:solidFill>
                  <a:schemeClr val="tx1"/>
                </a:solidFill>
              </a:rPr>
              <a:t>LearningNRW</a:t>
            </a:r>
            <a:endParaRPr lang="de-DE" dirty="0" smtClean="0">
              <a:solidFill>
                <a:schemeClr val="tx1"/>
              </a:solidFill>
            </a:endParaRPr>
          </a:p>
        </p:txBody>
      </p:sp>
      <p:pic>
        <p:nvPicPr>
          <p:cNvPr id="4" name="Picture 2" descr="http://mediendidaktik.uni-due.de/sites/default/files/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1" y="136855"/>
            <a:ext cx="914841" cy="756084"/>
          </a:xfrm>
          <a:prstGeom prst="rect">
            <a:avLst/>
          </a:prstGeom>
          <a:noFill/>
          <a:extLst>
            <a:ext uri="{909E8E84-426E-40DD-AFC4-6F175D3DCCD1}">
              <a14:hiddenFill xmlns:a14="http://schemas.microsoft.com/office/drawing/2010/main">
                <a:solidFill>
                  <a:srgbClr val="FFFFFF"/>
                </a:solidFill>
              </a14:hiddenFill>
            </a:ext>
          </a:extLst>
        </p:spPr>
      </p:pic>
      <p:sp>
        <p:nvSpPr>
          <p:cNvPr id="5" name="Line 3"/>
          <p:cNvSpPr>
            <a:spLocks noChangeShapeType="1"/>
          </p:cNvSpPr>
          <p:nvPr/>
        </p:nvSpPr>
        <p:spPr bwMode="auto">
          <a:xfrm flipV="1">
            <a:off x="1259632" y="548679"/>
            <a:ext cx="3960440" cy="1"/>
          </a:xfrm>
          <a:prstGeom prst="line">
            <a:avLst/>
          </a:prstGeom>
          <a:noFill/>
          <a:ln w="12700">
            <a:solidFill>
              <a:schemeClr val="bg1">
                <a:lumMod val="50000"/>
                <a:alpha val="88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de-DE" sz="1200">
              <a:effectLst>
                <a:outerShdw blurRad="38100" dist="38100" dir="2700000" algn="tl">
                  <a:srgbClr val="000000">
                    <a:alpha val="43137"/>
                  </a:srgbClr>
                </a:outerShdw>
              </a:effectLst>
              <a:latin typeface="Arial" charset="0"/>
              <a:cs typeface="+mn-cs"/>
            </a:endParaRPr>
          </a:p>
        </p:txBody>
      </p:sp>
      <p:sp>
        <p:nvSpPr>
          <p:cNvPr id="6" name="Rectangle 9"/>
          <p:cNvSpPr txBox="1">
            <a:spLocks noChangeArrowheads="1"/>
          </p:cNvSpPr>
          <p:nvPr/>
        </p:nvSpPr>
        <p:spPr>
          <a:xfrm>
            <a:off x="1160739" y="529516"/>
            <a:ext cx="3600400" cy="3600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600" spc="40" dirty="0" smtClean="0"/>
              <a:t>exploring the future of learning</a:t>
            </a:r>
            <a:endParaRPr lang="de-DE" sz="1600" spc="40" dirty="0" smtClean="0"/>
          </a:p>
        </p:txBody>
      </p:sp>
      <p:sp>
        <p:nvSpPr>
          <p:cNvPr id="7" name="Rectangle 2"/>
          <p:cNvSpPr txBox="1">
            <a:spLocks noChangeArrowheads="1"/>
          </p:cNvSpPr>
          <p:nvPr/>
        </p:nvSpPr>
        <p:spPr>
          <a:xfrm>
            <a:off x="1160739" y="97468"/>
            <a:ext cx="4320480" cy="6069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kern="1200">
                <a:solidFill>
                  <a:schemeClr val="tx1"/>
                </a:solidFill>
                <a:latin typeface="+mj-lt"/>
                <a:ea typeface="+mj-ea"/>
                <a:cs typeface="+mj-cs"/>
              </a:defRPr>
            </a:lvl1pPr>
          </a:lstStyle>
          <a:p>
            <a:pPr algn="l">
              <a:defRPr/>
            </a:pPr>
            <a:r>
              <a:rPr lang="de-DE" sz="2000" spc="270" dirty="0" smtClean="0"/>
              <a:t>Learning Lab</a:t>
            </a:r>
            <a:endParaRPr lang="de-DE" sz="2000" spc="270" dirty="0"/>
          </a:p>
        </p:txBody>
      </p:sp>
      <p:pic>
        <p:nvPicPr>
          <p:cNvPr id="8" name="Picture 3" descr="C:\Users\michael\Documents\My Dropbox\Studienführer\AktuellerStandStudienführer\markenhandbuch_ude\logo_claim_en_300dpi_cmy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2070" y="153519"/>
            <a:ext cx="1944216" cy="751994"/>
          </a:xfrm>
          <a:prstGeom prst="rect">
            <a:avLst/>
          </a:prstGeom>
          <a:noFill/>
          <a:effectLst>
            <a:outerShdw blurRad="50800" dist="127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6" name="Picture 2" descr="http://mediendidaktik.uni-due.de/sites/default/files/elearningnrw_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0557" y="2185115"/>
            <a:ext cx="5773731" cy="858258"/>
          </a:xfrm>
          <a:prstGeom prst="rect">
            <a:avLst/>
          </a:prstGeom>
          <a:noFill/>
          <a:extLst>
            <a:ext uri="{909E8E84-426E-40DD-AFC4-6F175D3DCCD1}">
              <a14:hiddenFill xmlns:a14="http://schemas.microsoft.com/office/drawing/2010/main">
                <a:solidFill>
                  <a:srgbClr val="FFFFFF"/>
                </a:solidFill>
              </a14:hiddenFill>
            </a:ext>
          </a:extLst>
        </p:spPr>
      </p:pic>
      <p:sp>
        <p:nvSpPr>
          <p:cNvPr id="9" name="Rechteck 8"/>
          <p:cNvSpPr/>
          <p:nvPr/>
        </p:nvSpPr>
        <p:spPr>
          <a:xfrm>
            <a:off x="0" y="5157192"/>
            <a:ext cx="971600" cy="1700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10"/>
          <p:cNvCxnSpPr/>
          <p:nvPr/>
        </p:nvCxnSpPr>
        <p:spPr>
          <a:xfrm>
            <a:off x="1259632" y="1628800"/>
            <a:ext cx="0" cy="4248472"/>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2" name="Picture 2" descr="C:\Users\Cornelia\AppData\Local\Temp\Screenshot-2017-10-9 Sind Sie Angehörige r einer NRW Hochschule Universität [461984] - PIN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072" y="4046765"/>
            <a:ext cx="3338802" cy="1993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3340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idx="1"/>
          </p:nvPr>
        </p:nvSpPr>
        <p:spPr/>
        <p:txBody>
          <a:bodyPr/>
          <a:lstStyle/>
          <a:p>
            <a:r>
              <a:rPr lang="de-DE" dirty="0" smtClean="0"/>
              <a:t>Themen</a:t>
            </a:r>
            <a:endParaRPr lang="de-DE" dirty="0"/>
          </a:p>
        </p:txBody>
      </p:sp>
      <p:sp>
        <p:nvSpPr>
          <p:cNvPr id="7" name="Textplatzhalter 6"/>
          <p:cNvSpPr>
            <a:spLocks noGrp="1"/>
          </p:cNvSpPr>
          <p:nvPr>
            <p:ph type="body" sz="quarter" idx="3"/>
          </p:nvPr>
        </p:nvSpPr>
        <p:spPr/>
        <p:txBody>
          <a:bodyPr/>
          <a:lstStyle/>
          <a:p>
            <a:r>
              <a:rPr lang="de-DE" dirty="0" smtClean="0"/>
              <a:t>Lernziele</a:t>
            </a:r>
            <a:endParaRPr lang="de-DE" dirty="0"/>
          </a:p>
        </p:txBody>
      </p:sp>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500" y="101847"/>
            <a:ext cx="5773731" cy="858258"/>
          </a:xfrm>
          <a:prstGeom prst="rect">
            <a:avLst/>
          </a:prstGeom>
          <a:noFill/>
          <a:extLst>
            <a:ext uri="{909E8E84-426E-40DD-AFC4-6F175D3DCCD1}">
              <a14:hiddenFill xmlns:a14="http://schemas.microsoft.com/office/drawing/2010/main">
                <a:solidFill>
                  <a:srgbClr val="FFFFFF"/>
                </a:solidFill>
              </a14:hiddenFill>
            </a:ext>
          </a:extLst>
        </p:spPr>
      </p:pic>
      <p:sp>
        <p:nvSpPr>
          <p:cNvPr id="12" name="Inhaltsplatzhalter 7"/>
          <p:cNvSpPr txBox="1">
            <a:spLocks/>
          </p:cNvSpPr>
          <p:nvPr/>
        </p:nvSpPr>
        <p:spPr>
          <a:xfrm>
            <a:off x="454453" y="2132856"/>
            <a:ext cx="4041775" cy="395128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r>
              <a:rPr lang="de-DE" dirty="0" smtClean="0"/>
              <a:t>Mediendidaktische Positionen</a:t>
            </a:r>
          </a:p>
          <a:p>
            <a:r>
              <a:rPr lang="de-DE" dirty="0" smtClean="0"/>
              <a:t>Analyse des Bildungsanliegens</a:t>
            </a:r>
          </a:p>
          <a:p>
            <a:r>
              <a:rPr lang="de-DE" dirty="0" smtClean="0"/>
              <a:t>Analyse der Akteure</a:t>
            </a:r>
          </a:p>
          <a:p>
            <a:r>
              <a:rPr lang="de-DE" dirty="0" smtClean="0"/>
              <a:t>Formulierung der Lernergebnisse/Kompetenzen</a:t>
            </a:r>
          </a:p>
          <a:p>
            <a:r>
              <a:rPr lang="de-DE" dirty="0" smtClean="0"/>
              <a:t>Auswahl einer didaktischen Methoden</a:t>
            </a:r>
          </a:p>
          <a:p>
            <a:r>
              <a:rPr lang="de-DE" dirty="0" smtClean="0"/>
              <a:t>Lernszenarien (Beispiele des Einsatzes von digitalen Medien in der Hochschullehre)</a:t>
            </a:r>
          </a:p>
          <a:p>
            <a:r>
              <a:rPr lang="de-DE" dirty="0" smtClean="0"/>
              <a:t>Auswahl der Lernorganisation</a:t>
            </a:r>
          </a:p>
          <a:p>
            <a:endParaRPr lang="de-DE" dirty="0"/>
          </a:p>
        </p:txBody>
      </p:sp>
      <p:pic>
        <p:nvPicPr>
          <p:cNvPr id="13314" name="Picture 2"/>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tretch>
            <a:fillRect/>
          </a:stretch>
        </p:blipFill>
        <p:spPr bwMode="auto">
          <a:xfrm>
            <a:off x="4584876" y="1415766"/>
            <a:ext cx="4040188" cy="2692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normAutofit fontScale="90000"/>
          </a:bodyPr>
          <a:lstStyle/>
          <a:p>
            <a:pPr algn="r"/>
            <a:r>
              <a:rPr lang="de-DE" dirty="0" smtClean="0"/>
              <a:t/>
            </a:r>
            <a:br>
              <a:rPr lang="de-DE" dirty="0" smtClean="0"/>
            </a:br>
            <a:r>
              <a:rPr lang="de-DE" dirty="0" smtClean="0"/>
              <a:t/>
            </a:r>
            <a:br>
              <a:rPr lang="de-DE" dirty="0" smtClean="0"/>
            </a:br>
            <a:r>
              <a:rPr lang="de-DE" dirty="0" smtClean="0"/>
              <a:t>Workshop Basis-Modul</a:t>
            </a:r>
            <a:endParaRPr lang="de-DE" dirty="0"/>
          </a:p>
        </p:txBody>
      </p:sp>
    </p:spTree>
    <p:extLst>
      <p:ext uri="{BB962C8B-B14F-4D97-AF65-F5344CB8AC3E}">
        <p14:creationId xmlns:p14="http://schemas.microsoft.com/office/powerpoint/2010/main" val="3491956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p:cNvGraphicFramePr>
            <a:graphicFrameLocks noGrp="1"/>
          </p:cNvGraphicFramePr>
          <p:nvPr>
            <p:ph idx="1"/>
            <p:extLst>
              <p:ext uri="{D42A27DB-BD31-4B8C-83A1-F6EECF244321}">
                <p14:modId xmlns:p14="http://schemas.microsoft.com/office/powerpoint/2010/main" val="3763703543"/>
              </p:ext>
            </p:extLst>
          </p:nvPr>
        </p:nvGraphicFramePr>
        <p:xfrm>
          <a:off x="0" y="116632"/>
          <a:ext cx="9144000" cy="68407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2" descr="http://mediendidaktik.uni-due.de/sites/default/files/elearningnrw_0.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4453" y="116632"/>
            <a:ext cx="5773731" cy="85825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normAutofit fontScale="90000"/>
          </a:bodyPr>
          <a:lstStyle/>
          <a:p>
            <a:pPr algn="r"/>
            <a:r>
              <a:rPr lang="de-DE" dirty="0" smtClean="0"/>
              <a:t/>
            </a:r>
            <a:br>
              <a:rPr lang="de-DE" dirty="0" smtClean="0"/>
            </a:br>
            <a:r>
              <a:rPr lang="de-DE" dirty="0" smtClean="0"/>
              <a:t/>
            </a:r>
            <a:br>
              <a:rPr lang="de-DE" dirty="0" smtClean="0"/>
            </a:br>
            <a:r>
              <a:rPr lang="de-DE" dirty="0" smtClean="0"/>
              <a:t>Workshops </a:t>
            </a:r>
            <a:r>
              <a:rPr lang="de-DE" dirty="0" err="1" smtClean="0"/>
              <a:t>ErweiterungsmoduI</a:t>
            </a:r>
            <a:endParaRPr lang="de-DE" dirty="0"/>
          </a:p>
        </p:txBody>
      </p:sp>
    </p:spTree>
    <p:extLst>
      <p:ext uri="{BB962C8B-B14F-4D97-AF65-F5344CB8AC3E}">
        <p14:creationId xmlns:p14="http://schemas.microsoft.com/office/powerpoint/2010/main" val="35062272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53" y="116632"/>
            <a:ext cx="5773731" cy="85825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normAutofit fontScale="90000"/>
          </a:bodyPr>
          <a:lstStyle/>
          <a:p>
            <a:pPr algn="r"/>
            <a:r>
              <a:rPr lang="de-DE" dirty="0" smtClean="0"/>
              <a:t/>
            </a:r>
            <a:br>
              <a:rPr lang="de-DE" dirty="0" smtClean="0"/>
            </a:br>
            <a:r>
              <a:rPr lang="de-DE" dirty="0" smtClean="0"/>
              <a:t/>
            </a:r>
            <a:br>
              <a:rPr lang="de-DE" dirty="0" smtClean="0"/>
            </a:br>
            <a:r>
              <a:rPr lang="de-DE" dirty="0" smtClean="0"/>
              <a:t>Workshops Vertiefungsmodul</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1588037548"/>
              </p:ext>
            </p:extLst>
          </p:nvPr>
        </p:nvGraphicFramePr>
        <p:xfrm>
          <a:off x="-442" y="0"/>
          <a:ext cx="9144442" cy="68579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360691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r"/>
            <a:r>
              <a:rPr lang="de-DE" dirty="0" smtClean="0"/>
              <a:t>Varianten</a:t>
            </a:r>
            <a:endParaRPr lang="de-DE" dirty="0"/>
          </a:p>
        </p:txBody>
      </p:sp>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53" y="116632"/>
            <a:ext cx="5773731" cy="858258"/>
          </a:xfrm>
          <a:prstGeom prst="rect">
            <a:avLst/>
          </a:prstGeom>
          <a:noFill/>
          <a:extLst>
            <a:ext uri="{909E8E84-426E-40DD-AFC4-6F175D3DCCD1}">
              <a14:hiddenFill xmlns:a14="http://schemas.microsoft.com/office/drawing/2010/main">
                <a:solidFill>
                  <a:srgbClr val="FFFFFF"/>
                </a:solidFill>
              </a14:hiddenFill>
            </a:ext>
          </a:extLst>
        </p:spPr>
      </p:pic>
      <p:sp>
        <p:nvSpPr>
          <p:cNvPr id="3" name="Inhaltsplatzhalter 2"/>
          <p:cNvSpPr>
            <a:spLocks noGrp="1"/>
          </p:cNvSpPr>
          <p:nvPr>
            <p:ph idx="1"/>
          </p:nvPr>
        </p:nvSpPr>
        <p:spPr/>
        <p:txBody>
          <a:bodyPr/>
          <a:lstStyle/>
          <a:p>
            <a:endParaRPr lang="de-DE" dirty="0"/>
          </a:p>
        </p:txBody>
      </p:sp>
      <p:pic>
        <p:nvPicPr>
          <p:cNvPr id="9" name="Picture 7" descr="C:\Users\Michael\AppData\Local\Microsoft\Windows\INetCache\IE\MPZ3S8L7\institution-icon-md[1].png"/>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09960" y="1255073"/>
            <a:ext cx="864096" cy="86409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uppieren 10"/>
          <p:cNvGrpSpPr/>
          <p:nvPr/>
        </p:nvGrpSpPr>
        <p:grpSpPr>
          <a:xfrm>
            <a:off x="1043608" y="2283132"/>
            <a:ext cx="934754" cy="691991"/>
            <a:chOff x="1043608" y="2067108"/>
            <a:chExt cx="934754" cy="691991"/>
          </a:xfrm>
        </p:grpSpPr>
        <p:pic>
          <p:nvPicPr>
            <p:cNvPr id="1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3608" y="2067108"/>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96008" y="2219508"/>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48408" y="2371908"/>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07367" y="3212976"/>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03594" y="1556792"/>
            <a:ext cx="854397" cy="371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Stern mit 10 Zacken 16"/>
          <p:cNvSpPr/>
          <p:nvPr/>
        </p:nvSpPr>
        <p:spPr>
          <a:xfrm>
            <a:off x="1043608" y="4479384"/>
            <a:ext cx="1053175" cy="432048"/>
          </a:xfrm>
          <a:prstGeom prst="star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solidFill>
                  <a:schemeClr val="bg1"/>
                </a:solidFill>
              </a:rPr>
              <a:t>Zertifikat</a:t>
            </a:r>
            <a:endParaRPr lang="de-DE" sz="1200" dirty="0">
              <a:solidFill>
                <a:schemeClr val="bg1"/>
              </a:solidFill>
            </a:endParaRPr>
          </a:p>
        </p:txBody>
      </p:sp>
      <p:sp>
        <p:nvSpPr>
          <p:cNvPr id="18" name="Rechteck 17"/>
          <p:cNvSpPr/>
          <p:nvPr/>
        </p:nvSpPr>
        <p:spPr>
          <a:xfrm>
            <a:off x="827584" y="1196752"/>
            <a:ext cx="3240360" cy="41044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 Verbindung 18"/>
          <p:cNvCxnSpPr>
            <a:stCxn id="18" idx="0"/>
            <a:endCxn id="18" idx="2"/>
          </p:cNvCxnSpPr>
          <p:nvPr/>
        </p:nvCxnSpPr>
        <p:spPr>
          <a:xfrm>
            <a:off x="2447764" y="1196752"/>
            <a:ext cx="0" cy="4104456"/>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Gewinkelte Verbindung 19"/>
          <p:cNvCxnSpPr>
            <a:stCxn id="14" idx="3"/>
            <a:endCxn id="15" idx="0"/>
          </p:cNvCxnSpPr>
          <p:nvPr/>
        </p:nvCxnSpPr>
        <p:spPr>
          <a:xfrm>
            <a:off x="1978362" y="2781528"/>
            <a:ext cx="1143982" cy="43144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Gewinkelte Verbindung 20"/>
          <p:cNvCxnSpPr>
            <a:stCxn id="15" idx="2"/>
            <a:endCxn id="17" idx="8"/>
          </p:cNvCxnSpPr>
          <p:nvPr/>
        </p:nvCxnSpPr>
        <p:spPr>
          <a:xfrm rot="5400000">
            <a:off x="1906662" y="3263701"/>
            <a:ext cx="879217" cy="1552148"/>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88247" y="2287418"/>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40647" y="2439818"/>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66182" y="2592218"/>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67807" y="3212976"/>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Stern mit 10 Zacken 25"/>
          <p:cNvSpPr/>
          <p:nvPr/>
        </p:nvSpPr>
        <p:spPr>
          <a:xfrm>
            <a:off x="6556196" y="4481494"/>
            <a:ext cx="1053175" cy="432048"/>
          </a:xfrm>
          <a:prstGeom prst="star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solidFill>
                  <a:schemeClr val="bg1"/>
                </a:solidFill>
              </a:rPr>
              <a:t>Zertifikat</a:t>
            </a:r>
            <a:endParaRPr lang="de-DE" sz="1200" dirty="0">
              <a:solidFill>
                <a:schemeClr val="bg1"/>
              </a:solidFill>
            </a:endParaRPr>
          </a:p>
        </p:txBody>
      </p:sp>
      <p:grpSp>
        <p:nvGrpSpPr>
          <p:cNvPr id="27" name="Gruppieren 26"/>
          <p:cNvGrpSpPr/>
          <p:nvPr/>
        </p:nvGrpSpPr>
        <p:grpSpPr>
          <a:xfrm>
            <a:off x="4788024" y="1196752"/>
            <a:ext cx="3240360" cy="4104456"/>
            <a:chOff x="4788024" y="980728"/>
            <a:chExt cx="3240360" cy="4104456"/>
          </a:xfrm>
        </p:grpSpPr>
        <p:pic>
          <p:nvPicPr>
            <p:cNvPr id="28" name="Picture 7" descr="C:\Users\Michael\AppData\Local\Microsoft\Windows\INetCache\IE\MPZ3S8L7\institution-icon-md[1].png"/>
            <p:cNvPicPr>
              <a:picLocks noChangeAspect="1" noChangeArrowheads="1"/>
            </p:cNvPicPr>
            <p:nvPr/>
          </p:nvPicPr>
          <p:blipFill>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070400" y="1039049"/>
              <a:ext cx="864096" cy="86409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64034" y="1340768"/>
              <a:ext cx="854397" cy="371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Rechteck 29"/>
            <p:cNvSpPr/>
            <p:nvPr/>
          </p:nvSpPr>
          <p:spPr>
            <a:xfrm>
              <a:off x="4788024" y="980728"/>
              <a:ext cx="3240360" cy="41044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 Verbindung 30"/>
            <p:cNvCxnSpPr>
              <a:stCxn id="30" idx="0"/>
              <a:endCxn id="30" idx="2"/>
            </p:cNvCxnSpPr>
            <p:nvPr/>
          </p:nvCxnSpPr>
          <p:spPr>
            <a:xfrm>
              <a:off x="6408204" y="980728"/>
              <a:ext cx="0" cy="4104456"/>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32" name="Gerade Verbindung mit Pfeil 31"/>
          <p:cNvCxnSpPr>
            <a:stCxn id="25" idx="2"/>
            <a:endCxn id="26" idx="8"/>
          </p:cNvCxnSpPr>
          <p:nvPr/>
        </p:nvCxnSpPr>
        <p:spPr>
          <a:xfrm>
            <a:off x="7082784" y="3600167"/>
            <a:ext cx="0" cy="88132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Gewinkelte Verbindung 32"/>
          <p:cNvCxnSpPr>
            <a:endCxn id="25" idx="0"/>
          </p:cNvCxnSpPr>
          <p:nvPr/>
        </p:nvCxnSpPr>
        <p:spPr>
          <a:xfrm>
            <a:off x="5782114" y="2759399"/>
            <a:ext cx="1300670" cy="453577"/>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4" name="Picture 7" descr="https://upload.wikimedia.org/wikipedia/commons/thumb/d/d7/Computer.svg/240px-Computer.svg.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927534" y="3131535"/>
            <a:ext cx="606515" cy="60651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7" descr="https://upload.wikimedia.org/wikipedia/commons/thumb/d/d7/Computer.svg/240px-Computer.svg.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948264" y="3131534"/>
            <a:ext cx="606515" cy="60651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25962" y="3248980"/>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02495" y="3184562"/>
            <a:ext cx="629954" cy="38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Abgerundete rechteckige Legende 37"/>
          <p:cNvSpPr/>
          <p:nvPr/>
        </p:nvSpPr>
        <p:spPr>
          <a:xfrm>
            <a:off x="2078902" y="2435532"/>
            <a:ext cx="4824322" cy="2988332"/>
          </a:xfrm>
          <a:prstGeom prst="wedgeRoundRectCallout">
            <a:avLst>
              <a:gd name="adj1" fmla="val 22130"/>
              <a:gd name="adj2" fmla="val -62344"/>
              <a:gd name="adj3" fmla="val 16667"/>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2400" dirty="0" smtClean="0"/>
              <a:t>E-Learning NRW Angebote</a:t>
            </a:r>
          </a:p>
          <a:p>
            <a:pPr marL="285750" indent="-285750">
              <a:buFontTx/>
              <a:buChar char="-"/>
            </a:pPr>
            <a:r>
              <a:rPr lang="de-DE" sz="2400" dirty="0" smtClean="0"/>
              <a:t>in Essen oder vor Ort </a:t>
            </a:r>
          </a:p>
          <a:p>
            <a:pPr marL="285750" indent="-285750">
              <a:buFontTx/>
              <a:buChar char="-"/>
            </a:pPr>
            <a:r>
              <a:rPr lang="de-DE" sz="2400" dirty="0" smtClean="0"/>
              <a:t>FTF oder Online</a:t>
            </a:r>
          </a:p>
          <a:p>
            <a:pPr marL="285750" indent="-285750">
              <a:buFontTx/>
              <a:buChar char="-"/>
            </a:pPr>
            <a:r>
              <a:rPr lang="de-DE" sz="2400" dirty="0" smtClean="0"/>
              <a:t>im Zertifikatsprogramm der Hochschuldidaktik </a:t>
            </a:r>
          </a:p>
          <a:p>
            <a:pPr marL="285750" indent="-285750">
              <a:buFontTx/>
              <a:buChar char="-"/>
            </a:pPr>
            <a:r>
              <a:rPr lang="de-DE" sz="2400" dirty="0"/>
              <a:t>im Zertifikatsprogramm der HS oder durch die Geschäftsstelle </a:t>
            </a:r>
          </a:p>
          <a:p>
            <a:pPr marL="285750" indent="-285750">
              <a:buFontTx/>
              <a:buChar char="-"/>
            </a:pPr>
            <a:endParaRPr lang="de-DE" sz="2400" dirty="0" smtClean="0"/>
          </a:p>
        </p:txBody>
      </p:sp>
    </p:spTree>
    <p:extLst>
      <p:ext uri="{BB962C8B-B14F-4D97-AF65-F5344CB8AC3E}">
        <p14:creationId xmlns:p14="http://schemas.microsoft.com/office/powerpoint/2010/main" val="1039488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2" fill="hold" nodeType="click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right)">
                                      <p:cBhvr>
                                        <p:cTn id="33" dur="500"/>
                                        <p:tgtEl>
                                          <p:spTgt spid="36"/>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childTnLst>
                          </p:cTn>
                        </p:par>
                        <p:par>
                          <p:cTn id="41" fill="hold">
                            <p:stCondLst>
                              <p:cond delay="1000"/>
                            </p:stCondLst>
                            <p:childTnLst>
                              <p:par>
                                <p:cTn id="42" presetID="10" presetClass="entr" presetSubtype="0"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1500"/>
                            </p:stCondLst>
                            <p:childTnLst>
                              <p:par>
                                <p:cTn id="49" presetID="10" presetClass="entr" presetSubtype="0"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par>
                          <p:cTn id="52" fill="hold">
                            <p:stCondLst>
                              <p:cond delay="2000"/>
                            </p:stCondLst>
                            <p:childTnLst>
                              <p:par>
                                <p:cTn id="53" presetID="10" presetClass="entr" presetSubtype="0"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par>
                          <p:cTn id="56" fill="hold">
                            <p:stCondLst>
                              <p:cond delay="2500"/>
                            </p:stCondLst>
                            <p:childTnLst>
                              <p:par>
                                <p:cTn id="57" presetID="10" presetClass="entr" presetSubtype="0"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par>
                          <p:cTn id="60" fill="hold">
                            <p:stCondLst>
                              <p:cond delay="3000"/>
                            </p:stCondLst>
                            <p:childTnLst>
                              <p:par>
                                <p:cTn id="61" presetID="10" presetClass="entr" presetSubtype="0"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500"/>
                                        <p:tgtEl>
                                          <p:spTgt spid="35"/>
                                        </p:tgtEl>
                                      </p:cBhvr>
                                    </p:animEffect>
                                  </p:childTnLst>
                                </p:cTn>
                              </p:par>
                            </p:childTnLst>
                          </p:cTn>
                        </p:par>
                        <p:par>
                          <p:cTn id="73" fill="hold">
                            <p:stCondLst>
                              <p:cond delay="500"/>
                            </p:stCondLst>
                            <p:childTnLst>
                              <p:par>
                                <p:cTn id="74" presetID="22" presetClass="entr" presetSubtype="2" fill="hold"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wipe(right)">
                                      <p:cBhvr>
                                        <p:cTn id="76" dur="500"/>
                                        <p:tgtEl>
                                          <p:spTgt spid="37"/>
                                        </p:tgtEl>
                                      </p:cBhvr>
                                    </p:animEffec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animBg="1"/>
      <p:bldP spid="3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53" y="116632"/>
            <a:ext cx="5773731" cy="85825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Diagramm 3"/>
          <p:cNvGraphicFramePr/>
          <p:nvPr>
            <p:extLst>
              <p:ext uri="{D42A27DB-BD31-4B8C-83A1-F6EECF244321}">
                <p14:modId xmlns:p14="http://schemas.microsoft.com/office/powerpoint/2010/main" val="2593283173"/>
              </p:ext>
            </p:extLst>
          </p:nvPr>
        </p:nvGraphicFramePr>
        <p:xfrm>
          <a:off x="395536" y="845041"/>
          <a:ext cx="8352928" cy="54726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2" descr="Logo hdw ohne Tex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65514" y="899675"/>
            <a:ext cx="1440000" cy="102248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http://www.hd-nrw.de/fileadmin/templates/assets/logo.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40629" y="1287230"/>
            <a:ext cx="3737294" cy="39810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50951" y="865234"/>
            <a:ext cx="1242098" cy="1242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feld 19"/>
          <p:cNvSpPr txBox="1"/>
          <p:nvPr/>
        </p:nvSpPr>
        <p:spPr>
          <a:xfrm rot="1507584">
            <a:off x="2724102" y="3229497"/>
            <a:ext cx="811015" cy="246221"/>
          </a:xfrm>
          <a:prstGeom prst="rect">
            <a:avLst/>
          </a:prstGeom>
          <a:noFill/>
        </p:spPr>
        <p:txBody>
          <a:bodyPr wrap="square" rtlCol="0">
            <a:spAutoFit/>
          </a:bodyPr>
          <a:lstStyle/>
          <a:p>
            <a:r>
              <a:rPr lang="de-DE" sz="1000" dirty="0">
                <a:solidFill>
                  <a:prstClr val="white"/>
                </a:solidFill>
              </a:rPr>
              <a:t>u</a:t>
            </a:r>
            <a:r>
              <a:rPr lang="de-DE" sz="1000" dirty="0" smtClean="0">
                <a:solidFill>
                  <a:prstClr val="white"/>
                </a:solidFill>
              </a:rPr>
              <a:t>nd/oder</a:t>
            </a:r>
            <a:endParaRPr lang="de-DE" sz="1000" dirty="0">
              <a:solidFill>
                <a:prstClr val="white"/>
              </a:solidFill>
            </a:endParaRPr>
          </a:p>
        </p:txBody>
      </p:sp>
      <p:sp>
        <p:nvSpPr>
          <p:cNvPr id="2" name="Pfeil nach links und rechts 1"/>
          <p:cNvSpPr/>
          <p:nvPr/>
        </p:nvSpPr>
        <p:spPr>
          <a:xfrm>
            <a:off x="2728795" y="2423497"/>
            <a:ext cx="651228" cy="246220"/>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19" name="Textfeld 18"/>
          <p:cNvSpPr txBox="1"/>
          <p:nvPr/>
        </p:nvSpPr>
        <p:spPr>
          <a:xfrm>
            <a:off x="2704395" y="2423495"/>
            <a:ext cx="720080" cy="246221"/>
          </a:xfrm>
          <a:prstGeom prst="rect">
            <a:avLst/>
          </a:prstGeom>
          <a:noFill/>
        </p:spPr>
        <p:txBody>
          <a:bodyPr wrap="square" rtlCol="0">
            <a:spAutoFit/>
          </a:bodyPr>
          <a:lstStyle/>
          <a:p>
            <a:r>
              <a:rPr lang="de-DE" sz="1000" dirty="0">
                <a:solidFill>
                  <a:prstClr val="white"/>
                </a:solidFill>
              </a:rPr>
              <a:t>u</a:t>
            </a:r>
            <a:r>
              <a:rPr lang="de-DE" sz="1000" dirty="0" smtClean="0">
                <a:solidFill>
                  <a:prstClr val="white"/>
                </a:solidFill>
              </a:rPr>
              <a:t>nd/oder</a:t>
            </a:r>
            <a:endParaRPr lang="de-DE" sz="1000" dirty="0">
              <a:solidFill>
                <a:prstClr val="white"/>
              </a:solidFill>
            </a:endParaRPr>
          </a:p>
        </p:txBody>
      </p:sp>
      <p:sp>
        <p:nvSpPr>
          <p:cNvPr id="5" name="Pfeil nach links und rechts 4"/>
          <p:cNvSpPr/>
          <p:nvPr/>
        </p:nvSpPr>
        <p:spPr>
          <a:xfrm rot="2086589">
            <a:off x="2723830" y="3230451"/>
            <a:ext cx="733941" cy="248023"/>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6" name="Textfeld 25"/>
          <p:cNvSpPr txBox="1"/>
          <p:nvPr/>
        </p:nvSpPr>
        <p:spPr>
          <a:xfrm rot="2020421">
            <a:off x="2730759" y="3211061"/>
            <a:ext cx="720080" cy="246221"/>
          </a:xfrm>
          <a:prstGeom prst="rect">
            <a:avLst/>
          </a:prstGeom>
          <a:noFill/>
        </p:spPr>
        <p:txBody>
          <a:bodyPr wrap="square" rtlCol="0">
            <a:spAutoFit/>
          </a:bodyPr>
          <a:lstStyle/>
          <a:p>
            <a:r>
              <a:rPr lang="de-DE" sz="1000" dirty="0">
                <a:solidFill>
                  <a:prstClr val="white"/>
                </a:solidFill>
              </a:rPr>
              <a:t>u</a:t>
            </a:r>
            <a:r>
              <a:rPr lang="de-DE" sz="1000" dirty="0" smtClean="0">
                <a:solidFill>
                  <a:prstClr val="white"/>
                </a:solidFill>
              </a:rPr>
              <a:t>nd/oder</a:t>
            </a:r>
            <a:endParaRPr lang="de-DE" sz="1000" dirty="0">
              <a:solidFill>
                <a:prstClr val="white"/>
              </a:solidFill>
            </a:endParaRPr>
          </a:p>
        </p:txBody>
      </p:sp>
      <p:sp>
        <p:nvSpPr>
          <p:cNvPr id="6" name="Pfeil nach links und rechts 5"/>
          <p:cNvSpPr/>
          <p:nvPr/>
        </p:nvSpPr>
        <p:spPr>
          <a:xfrm rot="19844249">
            <a:off x="2687021" y="4291096"/>
            <a:ext cx="729187" cy="216024"/>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1" name="Textfeld 20"/>
          <p:cNvSpPr txBox="1"/>
          <p:nvPr/>
        </p:nvSpPr>
        <p:spPr>
          <a:xfrm rot="19777074">
            <a:off x="2691573" y="4260146"/>
            <a:ext cx="720080" cy="246221"/>
          </a:xfrm>
          <a:prstGeom prst="rect">
            <a:avLst/>
          </a:prstGeom>
          <a:noFill/>
        </p:spPr>
        <p:txBody>
          <a:bodyPr wrap="square" rtlCol="0">
            <a:spAutoFit/>
          </a:bodyPr>
          <a:lstStyle/>
          <a:p>
            <a:r>
              <a:rPr lang="de-DE" sz="1000" dirty="0">
                <a:solidFill>
                  <a:prstClr val="white"/>
                </a:solidFill>
              </a:rPr>
              <a:t>u</a:t>
            </a:r>
            <a:r>
              <a:rPr lang="de-DE" sz="1000" dirty="0" smtClean="0">
                <a:solidFill>
                  <a:prstClr val="white"/>
                </a:solidFill>
              </a:rPr>
              <a:t>nd/oder</a:t>
            </a:r>
            <a:endParaRPr lang="de-DE" sz="1000" dirty="0">
              <a:solidFill>
                <a:prstClr val="white"/>
              </a:solidFill>
            </a:endParaRPr>
          </a:p>
        </p:txBody>
      </p:sp>
      <p:sp>
        <p:nvSpPr>
          <p:cNvPr id="10" name="Pfeil nach links und rechts 9"/>
          <p:cNvSpPr/>
          <p:nvPr/>
        </p:nvSpPr>
        <p:spPr>
          <a:xfrm>
            <a:off x="5580112" y="2420889"/>
            <a:ext cx="648072" cy="235378"/>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2" name="Textfeld 21"/>
          <p:cNvSpPr txBox="1"/>
          <p:nvPr/>
        </p:nvSpPr>
        <p:spPr>
          <a:xfrm>
            <a:off x="5724128" y="2423496"/>
            <a:ext cx="720080" cy="246221"/>
          </a:xfrm>
          <a:prstGeom prst="rect">
            <a:avLst/>
          </a:prstGeom>
          <a:noFill/>
        </p:spPr>
        <p:txBody>
          <a:bodyPr wrap="square" rtlCol="0">
            <a:spAutoFit/>
          </a:bodyPr>
          <a:lstStyle/>
          <a:p>
            <a:r>
              <a:rPr lang="de-DE" sz="1000" dirty="0" smtClean="0">
                <a:solidFill>
                  <a:prstClr val="white"/>
                </a:solidFill>
              </a:rPr>
              <a:t>oder</a:t>
            </a:r>
            <a:endParaRPr lang="de-DE" sz="1000" dirty="0">
              <a:solidFill>
                <a:prstClr val="white"/>
              </a:solidFill>
            </a:endParaRPr>
          </a:p>
        </p:txBody>
      </p:sp>
      <p:sp>
        <p:nvSpPr>
          <p:cNvPr id="11" name="Pfeil nach links und rechts 10"/>
          <p:cNvSpPr/>
          <p:nvPr/>
        </p:nvSpPr>
        <p:spPr>
          <a:xfrm>
            <a:off x="5652120" y="3581345"/>
            <a:ext cx="576064" cy="246221"/>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3" name="Textfeld 22"/>
          <p:cNvSpPr txBox="1"/>
          <p:nvPr/>
        </p:nvSpPr>
        <p:spPr>
          <a:xfrm>
            <a:off x="5698932" y="3581345"/>
            <a:ext cx="720080" cy="246221"/>
          </a:xfrm>
          <a:prstGeom prst="rect">
            <a:avLst/>
          </a:prstGeom>
          <a:noFill/>
        </p:spPr>
        <p:txBody>
          <a:bodyPr wrap="square" rtlCol="0">
            <a:spAutoFit/>
          </a:bodyPr>
          <a:lstStyle/>
          <a:p>
            <a:r>
              <a:rPr lang="de-DE" sz="1000" dirty="0" smtClean="0">
                <a:solidFill>
                  <a:prstClr val="white"/>
                </a:solidFill>
              </a:rPr>
              <a:t>oder</a:t>
            </a:r>
            <a:endParaRPr lang="de-DE" sz="1000" dirty="0">
              <a:solidFill>
                <a:prstClr val="white"/>
              </a:solidFill>
            </a:endParaRPr>
          </a:p>
        </p:txBody>
      </p:sp>
      <p:sp>
        <p:nvSpPr>
          <p:cNvPr id="25" name="Titel 1"/>
          <p:cNvSpPr>
            <a:spLocks noGrp="1"/>
          </p:cNvSpPr>
          <p:nvPr>
            <p:ph type="title"/>
          </p:nvPr>
        </p:nvSpPr>
        <p:spPr>
          <a:xfrm>
            <a:off x="457200" y="274638"/>
            <a:ext cx="8229600" cy="562074"/>
          </a:xfrm>
        </p:spPr>
        <p:txBody>
          <a:bodyPr>
            <a:normAutofit/>
          </a:bodyPr>
          <a:lstStyle/>
          <a:p>
            <a:pPr algn="r"/>
            <a:r>
              <a:rPr lang="de-DE" sz="2900" dirty="0" smtClean="0">
                <a:solidFill>
                  <a:schemeClr val="tx1"/>
                </a:solidFill>
              </a:rPr>
              <a:t>Anrechnung</a:t>
            </a:r>
            <a:endParaRPr lang="de-DE" sz="2900" dirty="0">
              <a:solidFill>
                <a:schemeClr val="tx1"/>
              </a:solidFill>
            </a:endParaRPr>
          </a:p>
        </p:txBody>
      </p:sp>
    </p:spTree>
    <p:extLst>
      <p:ext uri="{BB962C8B-B14F-4D97-AF65-F5344CB8AC3E}">
        <p14:creationId xmlns:p14="http://schemas.microsoft.com/office/powerpoint/2010/main" val="29521431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6044" y="1698846"/>
            <a:ext cx="5190461" cy="3460307"/>
          </a:xfrm>
          <a:prstGeom prst="rect">
            <a:avLst/>
          </a:prstGeom>
        </p:spPr>
      </p:pic>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6632"/>
            <a:ext cx="5773731" cy="85825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normAutofit fontScale="90000"/>
          </a:bodyPr>
          <a:lstStyle/>
          <a:p>
            <a:pPr algn="r"/>
            <a:r>
              <a:rPr lang="de-DE" dirty="0" smtClean="0"/>
              <a:t>Gruppenarbeit</a:t>
            </a:r>
            <a:endParaRPr lang="de-DE" dirty="0"/>
          </a:p>
        </p:txBody>
      </p:sp>
      <p:sp>
        <p:nvSpPr>
          <p:cNvPr id="4" name="Inhaltsplatzhalter 3"/>
          <p:cNvSpPr>
            <a:spLocks noGrp="1"/>
          </p:cNvSpPr>
          <p:nvPr>
            <p:ph idx="1"/>
          </p:nvPr>
        </p:nvSpPr>
        <p:spPr>
          <a:xfrm>
            <a:off x="457199" y="980728"/>
            <a:ext cx="5784075" cy="5145435"/>
          </a:xfrm>
          <a:solidFill>
            <a:schemeClr val="bg1"/>
          </a:solidFill>
          <a:ln>
            <a:noFill/>
          </a:ln>
        </p:spPr>
        <p:txBody>
          <a:bodyPr>
            <a:normAutofit/>
          </a:bodyPr>
          <a:lstStyle/>
          <a:p>
            <a:r>
              <a:rPr lang="de-DE" dirty="0"/>
              <a:t>Bitte bilden Sie 4</a:t>
            </a:r>
            <a:r>
              <a:rPr lang="de-DE" dirty="0" smtClean="0"/>
              <a:t>er </a:t>
            </a:r>
            <a:r>
              <a:rPr lang="de-DE" dirty="0"/>
              <a:t>Gruppen zu den Themen</a:t>
            </a:r>
            <a:r>
              <a:rPr lang="de-DE" dirty="0" smtClean="0"/>
              <a:t>:</a:t>
            </a:r>
            <a:endParaRPr lang="de-DE" dirty="0"/>
          </a:p>
          <a:p>
            <a:pPr marL="685800" lvl="1"/>
            <a:r>
              <a:rPr lang="de-DE" dirty="0" smtClean="0"/>
              <a:t>Lernziele/Kompetenzen (3X)</a:t>
            </a:r>
            <a:endParaRPr lang="de-DE" dirty="0"/>
          </a:p>
          <a:p>
            <a:pPr marL="685800" lvl="1"/>
            <a:r>
              <a:rPr lang="de-DE" dirty="0" smtClean="0"/>
              <a:t>Varianten/Wege (2x)</a:t>
            </a:r>
          </a:p>
          <a:p>
            <a:pPr marL="685800" lvl="1"/>
            <a:r>
              <a:rPr lang="de-DE" dirty="0" err="1" smtClean="0"/>
              <a:t>Worshopthemen</a:t>
            </a:r>
            <a:r>
              <a:rPr lang="de-DE" dirty="0" smtClean="0"/>
              <a:t> (2x)</a:t>
            </a:r>
            <a:endParaRPr lang="de-DE" dirty="0"/>
          </a:p>
          <a:p>
            <a:pPr marL="685800" lvl="1"/>
            <a:r>
              <a:rPr lang="de-DE" dirty="0" smtClean="0"/>
              <a:t>Anrechnung (für Nicht-Lehrende; 2x)</a:t>
            </a:r>
          </a:p>
          <a:p>
            <a:pPr marL="685800" lvl="1"/>
            <a:r>
              <a:rPr lang="de-DE" dirty="0" smtClean="0"/>
              <a:t>Transfer in die Hochschule (für Nicht-Lehrende, </a:t>
            </a:r>
            <a:r>
              <a:rPr lang="de-DE" dirty="0" smtClean="0"/>
              <a:t>1x</a:t>
            </a:r>
            <a:r>
              <a:rPr lang="de-DE" dirty="0" smtClean="0"/>
              <a:t>)</a:t>
            </a:r>
          </a:p>
          <a:p>
            <a:pPr marL="685800" lvl="1"/>
            <a:endParaRPr lang="de-DE" dirty="0" smtClean="0"/>
          </a:p>
          <a:p>
            <a:endParaRPr lang="de-DE" dirty="0"/>
          </a:p>
          <a:p>
            <a:r>
              <a:rPr lang="de-DE" dirty="0"/>
              <a:t>Wählen sie einen </a:t>
            </a:r>
            <a:r>
              <a:rPr lang="de-DE" dirty="0" err="1"/>
              <a:t>Rapporteur</a:t>
            </a:r>
            <a:endParaRPr lang="de-DE" dirty="0"/>
          </a:p>
          <a:p>
            <a:r>
              <a:rPr lang="de-DE" dirty="0"/>
              <a:t>Bearbeiten </a:t>
            </a:r>
            <a:r>
              <a:rPr lang="de-DE" dirty="0" smtClean="0"/>
              <a:t>die </a:t>
            </a:r>
            <a:r>
              <a:rPr lang="de-DE" dirty="0" smtClean="0"/>
              <a:t>Aufgabe </a:t>
            </a:r>
            <a:r>
              <a:rPr lang="de-DE" dirty="0" smtClean="0"/>
              <a:t>auf dem Flipchart</a:t>
            </a:r>
          </a:p>
          <a:p>
            <a:endParaRPr lang="de-DE" dirty="0" smtClean="0"/>
          </a:p>
        </p:txBody>
      </p:sp>
    </p:spTree>
    <p:extLst>
      <p:ext uri="{BB962C8B-B14F-4D97-AF65-F5344CB8AC3E}">
        <p14:creationId xmlns:p14="http://schemas.microsoft.com/office/powerpoint/2010/main" val="33154274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mediendidaktik.uni-due.de/sites/default/files/elearningnrw_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6632"/>
            <a:ext cx="5773731" cy="858258"/>
          </a:xfrm>
          <a:prstGeom prst="rect">
            <a:avLst/>
          </a:prstGeom>
          <a:noFill/>
          <a:extLst>
            <a:ext uri="{909E8E84-426E-40DD-AFC4-6F175D3DCCD1}">
              <a14:hiddenFill xmlns:a14="http://schemas.microsoft.com/office/drawing/2010/main">
                <a:solidFill>
                  <a:srgbClr val="FFFFFF"/>
                </a:solidFill>
              </a14:hiddenFill>
            </a:ext>
          </a:extLst>
        </p:spPr>
      </p:pic>
      <p:sp>
        <p:nvSpPr>
          <p:cNvPr id="4" name="Inhaltsplatzhalter 3"/>
          <p:cNvSpPr>
            <a:spLocks noGrp="1"/>
          </p:cNvSpPr>
          <p:nvPr>
            <p:ph idx="1"/>
          </p:nvPr>
        </p:nvSpPr>
        <p:spPr>
          <a:ln>
            <a:noFill/>
          </a:ln>
        </p:spPr>
        <p:txBody>
          <a:bodyPr>
            <a:normAutofit fontScale="92500" lnSpcReduction="20000"/>
          </a:bodyPr>
          <a:lstStyle/>
          <a:p>
            <a:r>
              <a:rPr lang="de-DE" dirty="0" smtClean="0"/>
              <a:t>­12.10.2017 </a:t>
            </a:r>
            <a:r>
              <a:rPr lang="de-DE" dirty="0"/>
              <a:t>Qualitätssicherung und E-Learning</a:t>
            </a:r>
          </a:p>
          <a:p>
            <a:r>
              <a:rPr lang="de-DE" dirty="0"/>
              <a:t>18.10.2017 OER-Strategien in der Hochschule</a:t>
            </a:r>
          </a:p>
          <a:p>
            <a:r>
              <a:rPr lang="de-DE" dirty="0"/>
              <a:t>26.10.2017 Lehrinhalte einfach und interaktiv darstellen mit Storyline </a:t>
            </a:r>
          </a:p>
          <a:p>
            <a:r>
              <a:rPr lang="de-DE" dirty="0" smtClean="0"/>
              <a:t>09.11.2017 </a:t>
            </a:r>
            <a:r>
              <a:rPr lang="de-DE" dirty="0"/>
              <a:t>Mediendidaktisches Design am Learning Lab</a:t>
            </a:r>
          </a:p>
          <a:p>
            <a:r>
              <a:rPr lang="de-DE" dirty="0"/>
              <a:t>20.11 | 27.11 | 04.12 | E-Moderation (nur online, der WS findet an 3 Terminen statt)</a:t>
            </a:r>
          </a:p>
          <a:p>
            <a:r>
              <a:rPr lang="de-DE" dirty="0"/>
              <a:t>22.11.2017 Lehr- und Lernmaterialien rechtssicher verwenden</a:t>
            </a:r>
          </a:p>
          <a:p>
            <a:r>
              <a:rPr lang="de-DE" dirty="0"/>
              <a:t>23.11.2017 E-Learning in Kunst und Design</a:t>
            </a:r>
          </a:p>
          <a:p>
            <a:r>
              <a:rPr lang="de-DE" dirty="0"/>
              <a:t>29.11.2017 E-Learning in den Gesundheitswissenschaften</a:t>
            </a:r>
          </a:p>
          <a:p>
            <a:r>
              <a:rPr lang="de-DE" dirty="0"/>
              <a:t>30.11.2017 Evaluation von Lehrveranstaltungen</a:t>
            </a:r>
          </a:p>
          <a:p>
            <a:r>
              <a:rPr lang="de-DE" dirty="0"/>
              <a:t>15.12.2017 E-Learning in der </a:t>
            </a:r>
            <a:r>
              <a:rPr lang="de-DE" dirty="0" smtClean="0"/>
              <a:t>Lehrerbildung</a:t>
            </a:r>
          </a:p>
          <a:p>
            <a:r>
              <a:rPr lang="de-DE" dirty="0"/>
              <a:t>25. </a:t>
            </a:r>
            <a:r>
              <a:rPr lang="de-DE" dirty="0" smtClean="0"/>
              <a:t>01.2018 E-Learning </a:t>
            </a:r>
            <a:r>
              <a:rPr lang="de-DE" dirty="0"/>
              <a:t>in den </a:t>
            </a:r>
            <a:r>
              <a:rPr lang="de-DE" dirty="0" smtClean="0"/>
              <a:t>Rechtswissenschaften -"</a:t>
            </a:r>
            <a:r>
              <a:rPr lang="de-DE" dirty="0"/>
              <a:t>Video in der juristischen </a:t>
            </a:r>
            <a:r>
              <a:rPr lang="de-DE" dirty="0" smtClean="0"/>
              <a:t>Lehre</a:t>
            </a:r>
          </a:p>
          <a:p>
            <a:r>
              <a:rPr lang="de-DE" dirty="0"/>
              <a:t>XX.XX.2018 Nutzerzentrierte Gestaltung von digitalen Lernsystemen – Methoden aus dem User Experience </a:t>
            </a:r>
            <a:r>
              <a:rPr lang="de-DE" dirty="0" smtClean="0"/>
              <a:t>Design</a:t>
            </a:r>
          </a:p>
          <a:p>
            <a:endParaRPr lang="de-DE" dirty="0"/>
          </a:p>
        </p:txBody>
      </p:sp>
      <p:sp>
        <p:nvSpPr>
          <p:cNvPr id="2" name="Titel 1"/>
          <p:cNvSpPr>
            <a:spLocks noGrp="1"/>
          </p:cNvSpPr>
          <p:nvPr>
            <p:ph type="title"/>
          </p:nvPr>
        </p:nvSpPr>
        <p:spPr>
          <a:xfrm>
            <a:off x="5436096" y="274638"/>
            <a:ext cx="3250704" cy="562074"/>
          </a:xfrm>
        </p:spPr>
        <p:txBody>
          <a:bodyPr>
            <a:normAutofit fontScale="90000"/>
          </a:bodyPr>
          <a:lstStyle/>
          <a:p>
            <a:pPr algn="r"/>
            <a:r>
              <a:rPr lang="de-DE" dirty="0" smtClean="0"/>
              <a:t>Aktuelle Workshops </a:t>
            </a:r>
            <a:endParaRPr lang="de-DE" dirty="0"/>
          </a:p>
        </p:txBody>
      </p:sp>
    </p:spTree>
    <p:extLst>
      <p:ext uri="{BB962C8B-B14F-4D97-AF65-F5344CB8AC3E}">
        <p14:creationId xmlns:p14="http://schemas.microsoft.com/office/powerpoint/2010/main" val="19777289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36096" y="274638"/>
            <a:ext cx="3250704" cy="562074"/>
          </a:xfrm>
        </p:spPr>
        <p:txBody>
          <a:bodyPr>
            <a:normAutofit fontScale="90000"/>
          </a:bodyPr>
          <a:lstStyle/>
          <a:p>
            <a:pPr algn="r"/>
            <a:r>
              <a:rPr lang="de-DE" dirty="0" smtClean="0"/>
              <a:t>Kontakt</a:t>
            </a:r>
            <a:endParaRPr lang="de-DE" dirty="0"/>
          </a:p>
        </p:txBody>
      </p:sp>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6632"/>
            <a:ext cx="5773731" cy="858258"/>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1077625" y="1412776"/>
            <a:ext cx="6988750" cy="3454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1259632" y="5229200"/>
            <a:ext cx="6768752" cy="923330"/>
          </a:xfrm>
          <a:prstGeom prst="rect">
            <a:avLst/>
          </a:prstGeom>
          <a:noFill/>
        </p:spPr>
        <p:txBody>
          <a:bodyPr wrap="square" rtlCol="0">
            <a:spAutoFit/>
          </a:bodyPr>
          <a:lstStyle/>
          <a:p>
            <a:pPr algn="ctr"/>
            <a:r>
              <a:rPr lang="de-DE" dirty="0" smtClean="0"/>
              <a:t>Mail: </a:t>
            </a:r>
            <a:r>
              <a:rPr lang="de-DE" dirty="0" err="1" smtClean="0"/>
              <a:t>info@elearningNRW</a:t>
            </a:r>
            <a:endParaRPr lang="de-DE" dirty="0" smtClean="0"/>
          </a:p>
          <a:p>
            <a:pPr algn="ctr"/>
            <a:endParaRPr lang="de-DE" dirty="0" smtClean="0"/>
          </a:p>
          <a:p>
            <a:pPr algn="ctr"/>
            <a:r>
              <a:rPr lang="de-DE" dirty="0">
                <a:hlinkClick r:id="rId5"/>
              </a:rPr>
              <a:t>Mailingliste von E-Learning NRW</a:t>
            </a:r>
            <a:endParaRPr lang="de-DE" dirty="0"/>
          </a:p>
        </p:txBody>
      </p:sp>
    </p:spTree>
    <p:extLst>
      <p:ext uri="{BB962C8B-B14F-4D97-AF65-F5344CB8AC3E}">
        <p14:creationId xmlns:p14="http://schemas.microsoft.com/office/powerpoint/2010/main" val="41295345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36096" y="274638"/>
            <a:ext cx="3250704" cy="562074"/>
          </a:xfrm>
        </p:spPr>
        <p:txBody>
          <a:bodyPr>
            <a:normAutofit fontScale="90000"/>
          </a:bodyPr>
          <a:lstStyle/>
          <a:p>
            <a:pPr algn="r"/>
            <a:r>
              <a:rPr lang="de-DE" dirty="0" smtClean="0"/>
              <a:t>Ausklang</a:t>
            </a:r>
            <a:endParaRPr lang="de-DE" dirty="0"/>
          </a:p>
        </p:txBody>
      </p:sp>
      <p:sp>
        <p:nvSpPr>
          <p:cNvPr id="3" name="Inhaltsplatzhalter 2"/>
          <p:cNvSpPr>
            <a:spLocks noGrp="1"/>
          </p:cNvSpPr>
          <p:nvPr>
            <p:ph idx="1"/>
          </p:nvPr>
        </p:nvSpPr>
        <p:spPr>
          <a:xfrm>
            <a:off x="491807" y="974890"/>
            <a:ext cx="8579296" cy="5838486"/>
          </a:xfrm>
        </p:spPr>
        <p:txBody>
          <a:bodyPr>
            <a:normAutofit/>
          </a:bodyPr>
          <a:lstStyle/>
          <a:p>
            <a:pPr marL="0" indent="0" algn="ctr">
              <a:buNone/>
            </a:pPr>
            <a:r>
              <a:rPr lang="de-DE" b="1" dirty="0" smtClean="0">
                <a:solidFill>
                  <a:srgbClr val="00B050"/>
                </a:solidFill>
              </a:rPr>
              <a:t>Bitte rufen sie mit Ihrem Handy /Tablett http://pingo.upb.de/461984</a:t>
            </a:r>
          </a:p>
          <a:p>
            <a:pPr marL="0" indent="0" algn="ctr">
              <a:buNone/>
            </a:pPr>
            <a:r>
              <a:rPr lang="de-DE" b="1" dirty="0" smtClean="0">
                <a:solidFill>
                  <a:srgbClr val="00B050"/>
                </a:solidFill>
              </a:rPr>
              <a:t>auf und stimmen ab!</a:t>
            </a:r>
          </a:p>
        </p:txBody>
      </p:sp>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6632"/>
            <a:ext cx="5773731" cy="858258"/>
          </a:xfrm>
          <a:prstGeom prst="rect">
            <a:avLst/>
          </a:prstGeom>
          <a:noFill/>
          <a:extLst>
            <a:ext uri="{909E8E84-426E-40DD-AFC4-6F175D3DCCD1}">
              <a14:hiddenFill xmlns:a14="http://schemas.microsoft.com/office/drawing/2010/main">
                <a:solidFill>
                  <a:srgbClr val="FFFFFF"/>
                </a:solidFill>
              </a14:hiddenFill>
            </a:ext>
          </a:extLst>
        </p:spPr>
      </p:pic>
      <p:pic>
        <p:nvPicPr>
          <p:cNvPr id="22530" name="Picture 2" descr="C:\Users\Cornelia\AppData\Local\Temp\Screenshot-2017-10-9 Sind Sie Angehörige r einer NRW Hochschule Universität [461984] - PIN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7031" y="2564904"/>
            <a:ext cx="5509935" cy="3289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78450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36096" y="274638"/>
            <a:ext cx="3250704" cy="562074"/>
          </a:xfrm>
        </p:spPr>
        <p:txBody>
          <a:bodyPr>
            <a:normAutofit fontScale="90000"/>
          </a:bodyPr>
          <a:lstStyle/>
          <a:p>
            <a:pPr algn="r"/>
            <a:r>
              <a:rPr lang="de-DE" dirty="0" smtClean="0"/>
              <a:t>Ablauf</a:t>
            </a:r>
            <a:endParaRPr lang="de-DE" dirty="0"/>
          </a:p>
        </p:txBody>
      </p:sp>
      <p:pic>
        <p:nvPicPr>
          <p:cNvPr id="5" name="Picture 2" descr="http://mediendidaktik.uni-due.de/sites/default/files/elearningnrw_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6632"/>
            <a:ext cx="5773731" cy="858258"/>
          </a:xfrm>
          <a:prstGeom prst="rect">
            <a:avLst/>
          </a:prstGeom>
          <a:noFill/>
          <a:extLst>
            <a:ext uri="{909E8E84-426E-40DD-AFC4-6F175D3DCCD1}">
              <a14:hiddenFill xmlns:a14="http://schemas.microsoft.com/office/drawing/2010/main">
                <a:solidFill>
                  <a:srgbClr val="FFFFFF"/>
                </a:solidFill>
              </a14:hiddenFill>
            </a:ext>
          </a:extLst>
        </p:spPr>
      </p:pic>
      <p:sp>
        <p:nvSpPr>
          <p:cNvPr id="10" name="Inhaltsplatzhalter 9"/>
          <p:cNvSpPr>
            <a:spLocks noGrp="1"/>
          </p:cNvSpPr>
          <p:nvPr>
            <p:ph idx="1"/>
          </p:nvPr>
        </p:nvSpPr>
        <p:spPr/>
        <p:txBody>
          <a:bodyPr/>
          <a:lstStyle/>
          <a:p>
            <a:pPr>
              <a:lnSpc>
                <a:spcPct val="200000"/>
              </a:lnSpc>
            </a:pPr>
            <a:r>
              <a:rPr lang="de-DE" dirty="0"/>
              <a:t>Begrüßung und </a:t>
            </a:r>
            <a:r>
              <a:rPr lang="de-DE" dirty="0" smtClean="0"/>
              <a:t>Einstieg</a:t>
            </a:r>
            <a:endParaRPr lang="de-DE" dirty="0"/>
          </a:p>
          <a:p>
            <a:pPr>
              <a:lnSpc>
                <a:spcPct val="200000"/>
              </a:lnSpc>
            </a:pPr>
            <a:r>
              <a:rPr lang="de-DE" dirty="0"/>
              <a:t>Präsentation Zertifikat: aktueller Stand</a:t>
            </a:r>
          </a:p>
          <a:p>
            <a:pPr>
              <a:lnSpc>
                <a:spcPct val="200000"/>
              </a:lnSpc>
            </a:pPr>
            <a:r>
              <a:rPr lang="de-DE" dirty="0"/>
              <a:t>Gruppenarbeit</a:t>
            </a:r>
          </a:p>
          <a:p>
            <a:pPr>
              <a:lnSpc>
                <a:spcPct val="200000"/>
              </a:lnSpc>
            </a:pPr>
            <a:r>
              <a:rPr lang="de-DE" dirty="0"/>
              <a:t>Präsentation der Ergebnisse und Zusammenfassung</a:t>
            </a:r>
          </a:p>
          <a:p>
            <a:endParaRPr lang="de-DE" dirty="0"/>
          </a:p>
        </p:txBody>
      </p:sp>
    </p:spTree>
    <p:extLst>
      <p:ext uri="{BB962C8B-B14F-4D97-AF65-F5344CB8AC3E}">
        <p14:creationId xmlns:p14="http://schemas.microsoft.com/office/powerpoint/2010/main" val="2900519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36096" y="274638"/>
            <a:ext cx="3250704" cy="562074"/>
          </a:xfrm>
        </p:spPr>
        <p:txBody>
          <a:bodyPr>
            <a:normAutofit fontScale="90000"/>
          </a:bodyPr>
          <a:lstStyle/>
          <a:p>
            <a:pPr algn="r"/>
            <a:r>
              <a:rPr lang="de-DE" dirty="0" smtClean="0"/>
              <a:t>Einstieg</a:t>
            </a:r>
            <a:endParaRPr lang="de-DE" dirty="0"/>
          </a:p>
        </p:txBody>
      </p:sp>
      <p:sp>
        <p:nvSpPr>
          <p:cNvPr id="3" name="Inhaltsplatzhalter 2"/>
          <p:cNvSpPr>
            <a:spLocks noGrp="1"/>
          </p:cNvSpPr>
          <p:nvPr>
            <p:ph idx="1"/>
          </p:nvPr>
        </p:nvSpPr>
        <p:spPr>
          <a:xfrm>
            <a:off x="491807" y="974890"/>
            <a:ext cx="8579296" cy="5838486"/>
          </a:xfrm>
        </p:spPr>
        <p:txBody>
          <a:bodyPr>
            <a:normAutofit/>
          </a:bodyPr>
          <a:lstStyle/>
          <a:p>
            <a:pPr marL="0" indent="0" algn="ctr">
              <a:buNone/>
            </a:pPr>
            <a:r>
              <a:rPr lang="de-DE" b="1" dirty="0" smtClean="0">
                <a:solidFill>
                  <a:srgbClr val="00B050"/>
                </a:solidFill>
              </a:rPr>
              <a:t>Bitte rufen sie mit Ihrem Handy /Tablett http://pingo.upb.de/461984</a:t>
            </a:r>
          </a:p>
          <a:p>
            <a:pPr marL="0" indent="0" algn="ctr">
              <a:buNone/>
            </a:pPr>
            <a:r>
              <a:rPr lang="de-DE" b="1" dirty="0" smtClean="0">
                <a:solidFill>
                  <a:srgbClr val="00B050"/>
                </a:solidFill>
              </a:rPr>
              <a:t>auf und stimmen ab!</a:t>
            </a:r>
          </a:p>
        </p:txBody>
      </p:sp>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6632"/>
            <a:ext cx="5773731" cy="858258"/>
          </a:xfrm>
          <a:prstGeom prst="rect">
            <a:avLst/>
          </a:prstGeom>
          <a:noFill/>
          <a:extLst>
            <a:ext uri="{909E8E84-426E-40DD-AFC4-6F175D3DCCD1}">
              <a14:hiddenFill xmlns:a14="http://schemas.microsoft.com/office/drawing/2010/main">
                <a:solidFill>
                  <a:srgbClr val="FFFFFF"/>
                </a:solidFill>
              </a14:hiddenFill>
            </a:ext>
          </a:extLst>
        </p:spPr>
      </p:pic>
      <p:pic>
        <p:nvPicPr>
          <p:cNvPr id="22530" name="Picture 2" descr="C:\Users\Cornelia\AppData\Local\Temp\Screenshot-2017-10-9 Sind Sie Angehörige r einer NRW Hochschule Universität [461984] - PIN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7031" y="2564904"/>
            <a:ext cx="5509935" cy="3289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90466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36096" y="274638"/>
            <a:ext cx="3250704" cy="562074"/>
          </a:xfrm>
        </p:spPr>
        <p:txBody>
          <a:bodyPr>
            <a:normAutofit fontScale="90000"/>
          </a:bodyPr>
          <a:lstStyle/>
          <a:p>
            <a:pPr algn="r"/>
            <a:r>
              <a:rPr lang="de-DE" dirty="0" smtClean="0"/>
              <a:t>Status Quo</a:t>
            </a:r>
            <a:endParaRPr lang="de-DE" dirty="0"/>
          </a:p>
        </p:txBody>
      </p:sp>
      <p:sp>
        <p:nvSpPr>
          <p:cNvPr id="3" name="Inhaltsplatzhalter 2"/>
          <p:cNvSpPr>
            <a:spLocks noGrp="1"/>
          </p:cNvSpPr>
          <p:nvPr>
            <p:ph idx="1"/>
          </p:nvPr>
        </p:nvSpPr>
        <p:spPr>
          <a:xfrm>
            <a:off x="491807" y="974890"/>
            <a:ext cx="8579296" cy="5838486"/>
          </a:xfrm>
        </p:spPr>
        <p:txBody>
          <a:bodyPr>
            <a:normAutofit lnSpcReduction="10000"/>
          </a:bodyPr>
          <a:lstStyle/>
          <a:p>
            <a:pPr marL="0" indent="0">
              <a:buNone/>
            </a:pPr>
            <a:r>
              <a:rPr lang="de-DE" dirty="0" smtClean="0"/>
              <a:t>Ausgangssituation </a:t>
            </a:r>
          </a:p>
          <a:p>
            <a:r>
              <a:rPr lang="de-DE" dirty="0" smtClean="0"/>
              <a:t>2008 vom Wissenschaftsministerium eingerichtet</a:t>
            </a:r>
          </a:p>
          <a:p>
            <a:r>
              <a:rPr lang="de-DE" dirty="0" smtClean="0"/>
              <a:t>Zielgruppe: E-Learning Akteure an Universitäten und Fachhochschulen des Landes NRW </a:t>
            </a:r>
          </a:p>
          <a:p>
            <a:pPr lvl="1"/>
            <a:r>
              <a:rPr lang="de-DE" dirty="0" smtClean="0"/>
              <a:t>tätig in: Service &amp; Support, Beratung &amp; Schulung, Verwaltung &amp; Management</a:t>
            </a:r>
          </a:p>
          <a:p>
            <a:pPr lvl="1"/>
            <a:r>
              <a:rPr lang="de-DE" dirty="0" smtClean="0"/>
              <a:t>in zentralen Einrichtungen, Stabsstellen, Dezernaten, Fakultäten, Projekten …</a:t>
            </a:r>
          </a:p>
          <a:p>
            <a:pPr lvl="1"/>
            <a:r>
              <a:rPr lang="de-DE" dirty="0" smtClean="0"/>
              <a:t>angemeldet: 700 Personen, regelmäßig aktiv ca. 150 Personen</a:t>
            </a:r>
          </a:p>
          <a:p>
            <a:r>
              <a:rPr lang="de-DE" dirty="0" smtClean="0"/>
              <a:t>Ziele: a) Vernetzung / Austausch, b) Kompetenzentwicklung, </a:t>
            </a:r>
            <a:br>
              <a:rPr lang="de-DE" dirty="0" smtClean="0"/>
            </a:br>
            <a:r>
              <a:rPr lang="de-DE" dirty="0" smtClean="0"/>
              <a:t>c) Förderung von Kooperation</a:t>
            </a:r>
          </a:p>
          <a:p>
            <a:r>
              <a:rPr lang="de-DE" dirty="0" smtClean="0"/>
              <a:t>Status Quo von E-Learning Services </a:t>
            </a:r>
          </a:p>
          <a:p>
            <a:pPr lvl="1"/>
            <a:r>
              <a:rPr lang="de-DE" dirty="0" smtClean="0"/>
              <a:t>große Unterschiede in der Organisation, der Verankerung, der Ausrichtung, der inhaltlichen Arbeit etc. </a:t>
            </a:r>
          </a:p>
          <a:p>
            <a:pPr lvl="1"/>
            <a:r>
              <a:rPr lang="de-DE" dirty="0" smtClean="0"/>
              <a:t>kleine Hochschulen: Eine/r für Alles </a:t>
            </a:r>
          </a:p>
          <a:p>
            <a:pPr lvl="1"/>
            <a:r>
              <a:rPr lang="de-DE" dirty="0" smtClean="0"/>
              <a:t>große Hochschulen: viele, oft verteilte Aktivitäten</a:t>
            </a:r>
          </a:p>
        </p:txBody>
      </p:sp>
      <p:pic>
        <p:nvPicPr>
          <p:cNvPr id="5" name="Picture 2" descr="http://mediendidaktik.uni-due.de/sites/default/files/elearningnrw_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6632"/>
            <a:ext cx="5773731" cy="858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574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left)">
                                      <p:cBhvr>
                                        <p:cTn id="15" dur="500"/>
                                        <p:tgtEl>
                                          <p:spTgt spid="3">
                                            <p:txEl>
                                              <p:pRg st="3" end="3"/>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left)">
                                      <p:cBhvr>
                                        <p:cTn id="18" dur="500"/>
                                        <p:tgtEl>
                                          <p:spTgt spid="3">
                                            <p:txEl>
                                              <p:pRg st="4" end="4"/>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left)">
                                      <p:cBhvr>
                                        <p:cTn id="21" dur="500"/>
                                        <p:tgtEl>
                                          <p:spTgt spid="3">
                                            <p:txEl>
                                              <p:pRg st="5" end="5"/>
                                            </p:txEl>
                                          </p:spTgt>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left)">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wipe(left)">
                                      <p:cBhvr>
                                        <p:cTn id="30" dur="500"/>
                                        <p:tgtEl>
                                          <p:spTgt spid="3">
                                            <p:txEl>
                                              <p:pRg st="7" end="7"/>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wipe(left)">
                                      <p:cBhvr>
                                        <p:cTn id="33" dur="500"/>
                                        <p:tgtEl>
                                          <p:spTgt spid="3">
                                            <p:txEl>
                                              <p:pRg st="8" end="8"/>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wipe(left)">
                                      <p:cBhvr>
                                        <p:cTn id="36" dur="500"/>
                                        <p:tgtEl>
                                          <p:spTgt spid="3">
                                            <p:txEl>
                                              <p:pRg st="9" end="9"/>
                                            </p:tx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wipe(left)">
                                      <p:cBhvr>
                                        <p:cTn id="3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19872" y="274638"/>
            <a:ext cx="5266928" cy="562074"/>
          </a:xfrm>
        </p:spPr>
        <p:txBody>
          <a:bodyPr>
            <a:normAutofit fontScale="90000"/>
          </a:bodyPr>
          <a:lstStyle/>
          <a:p>
            <a:pPr algn="r"/>
            <a:r>
              <a:rPr lang="de-DE" dirty="0" smtClean="0"/>
              <a:t>2016-2018</a:t>
            </a:r>
            <a:endParaRPr lang="de-DE" dirty="0"/>
          </a:p>
        </p:txBody>
      </p:sp>
      <p:sp>
        <p:nvSpPr>
          <p:cNvPr id="3" name="Inhaltsplatzhalter 2"/>
          <p:cNvSpPr>
            <a:spLocks noGrp="1"/>
          </p:cNvSpPr>
          <p:nvPr>
            <p:ph idx="1"/>
          </p:nvPr>
        </p:nvSpPr>
        <p:spPr>
          <a:xfrm>
            <a:off x="457200" y="1196751"/>
            <a:ext cx="7859216" cy="5328593"/>
          </a:xfrm>
        </p:spPr>
        <p:txBody>
          <a:bodyPr>
            <a:normAutofit/>
          </a:bodyPr>
          <a:lstStyle/>
          <a:p>
            <a:pPr marL="0" indent="0">
              <a:buNone/>
            </a:pPr>
            <a:r>
              <a:rPr lang="de-DE" dirty="0" smtClean="0"/>
              <a:t>Ziele für 2016-2018 </a:t>
            </a:r>
          </a:p>
          <a:p>
            <a:r>
              <a:rPr lang="de-DE" dirty="0" smtClean="0"/>
              <a:t>Angebote </a:t>
            </a:r>
            <a:r>
              <a:rPr lang="de-DE" dirty="0"/>
              <a:t>für E-Learning Akteure </a:t>
            </a:r>
            <a:r>
              <a:rPr lang="de-DE" u="sng" dirty="0"/>
              <a:t>und </a:t>
            </a:r>
            <a:r>
              <a:rPr lang="de-DE" dirty="0"/>
              <a:t>für Lehrende </a:t>
            </a:r>
            <a:endParaRPr lang="de-DE" dirty="0" smtClean="0"/>
          </a:p>
          <a:p>
            <a:r>
              <a:rPr lang="de-DE" dirty="0" smtClean="0"/>
              <a:t>komplementär zu lokalen Angeboten der HS </a:t>
            </a:r>
          </a:p>
          <a:p>
            <a:r>
              <a:rPr lang="de-DE" dirty="0" smtClean="0"/>
              <a:t>regional  verankert – mit Partnern vor Ort</a:t>
            </a:r>
          </a:p>
          <a:p>
            <a:r>
              <a:rPr lang="de-DE" dirty="0"/>
              <a:t>E-Learning – an </a:t>
            </a:r>
            <a:r>
              <a:rPr lang="de-DE" dirty="0" smtClean="0"/>
              <a:t>Fachkulturen ausgerichtet</a:t>
            </a:r>
          </a:p>
          <a:p>
            <a:pPr lvl="1"/>
            <a:r>
              <a:rPr lang="de-DE" dirty="0"/>
              <a:t>07.03.17: E-Learning in den Ingenieurwissenschaften</a:t>
            </a:r>
          </a:p>
          <a:p>
            <a:pPr lvl="1"/>
            <a:r>
              <a:rPr lang="de-DE" dirty="0"/>
              <a:t>09.03.17: E-Learning in den Rechtswissenschaften</a:t>
            </a:r>
          </a:p>
          <a:p>
            <a:pPr lvl="1"/>
            <a:r>
              <a:rPr lang="de-DE" dirty="0"/>
              <a:t>10.05.17: E-Learning in der Lehre für Soziale Berufe</a:t>
            </a:r>
          </a:p>
          <a:p>
            <a:pPr lvl="1"/>
            <a:r>
              <a:rPr lang="de-DE" dirty="0"/>
              <a:t>23.11.17: E-Learning in Kunst und Design</a:t>
            </a:r>
          </a:p>
          <a:p>
            <a:pPr lvl="1"/>
            <a:r>
              <a:rPr lang="de-DE" dirty="0"/>
              <a:t>29.11.17: E-Learning in den Gesundheitswissenschaften</a:t>
            </a:r>
          </a:p>
          <a:p>
            <a:pPr lvl="1"/>
            <a:r>
              <a:rPr lang="de-DE" dirty="0"/>
              <a:t>15.12.17: E-Learning in der Lehrerbildung</a:t>
            </a:r>
          </a:p>
          <a:p>
            <a:r>
              <a:rPr lang="de-DE" dirty="0" smtClean="0"/>
              <a:t>Austausch </a:t>
            </a:r>
            <a:r>
              <a:rPr lang="de-DE" dirty="0"/>
              <a:t>mit </a:t>
            </a:r>
            <a:r>
              <a:rPr lang="de-DE" dirty="0" smtClean="0"/>
              <a:t>LRK/</a:t>
            </a:r>
            <a:r>
              <a:rPr lang="de-DE" dirty="0" err="1" smtClean="0"/>
              <a:t>ProR</a:t>
            </a:r>
            <a:r>
              <a:rPr lang="de-DE" dirty="0" smtClean="0"/>
              <a:t>, </a:t>
            </a:r>
            <a:r>
              <a:rPr lang="de-DE" dirty="0"/>
              <a:t>DV-ISA, Hochschuldidaktik </a:t>
            </a:r>
          </a:p>
          <a:p>
            <a:pPr lvl="1"/>
            <a:endParaRPr lang="de-DE" dirty="0"/>
          </a:p>
        </p:txBody>
      </p:sp>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53" y="116632"/>
            <a:ext cx="5773731" cy="858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157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left)">
                                      <p:cBhvr>
                                        <p:cTn id="30" dur="500"/>
                                        <p:tgtEl>
                                          <p:spTgt spid="3">
                                            <p:txEl>
                                              <p:pRg st="5" end="5"/>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wipe(left)">
                                      <p:cBhvr>
                                        <p:cTn id="36" dur="500"/>
                                        <p:tgtEl>
                                          <p:spTgt spid="3">
                                            <p:txEl>
                                              <p:pRg st="7" end="7"/>
                                            </p:tx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wipe(left)">
                                      <p:cBhvr>
                                        <p:cTn id="39" dur="500"/>
                                        <p:tgtEl>
                                          <p:spTgt spid="3">
                                            <p:txEl>
                                              <p:pRg st="8" end="8"/>
                                            </p:txEl>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wipe(left)">
                                      <p:cBhvr>
                                        <p:cTn id="42" dur="500"/>
                                        <p:tgtEl>
                                          <p:spTgt spid="3">
                                            <p:txEl>
                                              <p:pRg st="9" end="9"/>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wipe(left)">
                                      <p:cBhvr>
                                        <p:cTn id="45" dur="500"/>
                                        <p:tgtEl>
                                          <p:spTgt spid="3">
                                            <p:txEl>
                                              <p:pRg st="10" end="1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wipe(left)">
                                      <p:cBhvr>
                                        <p:cTn id="5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53" y="116632"/>
            <a:ext cx="5773731" cy="85825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3419872" y="274638"/>
            <a:ext cx="5266928" cy="562074"/>
          </a:xfrm>
        </p:spPr>
        <p:txBody>
          <a:bodyPr>
            <a:noAutofit/>
          </a:bodyPr>
          <a:lstStyle/>
          <a:p>
            <a:pPr algn="r"/>
            <a:r>
              <a:rPr lang="de-DE" dirty="0" smtClean="0"/>
              <a:t/>
            </a:r>
            <a:br>
              <a:rPr lang="de-DE" dirty="0" smtClean="0"/>
            </a:br>
            <a:r>
              <a:rPr lang="de-DE" dirty="0" smtClean="0"/>
              <a:t>Workshops</a:t>
            </a:r>
            <a:endParaRPr lang="de-DE" dirty="0"/>
          </a:p>
        </p:txBody>
      </p:sp>
      <p:sp>
        <p:nvSpPr>
          <p:cNvPr id="6" name="Inhaltsplatzhalter 5"/>
          <p:cNvSpPr>
            <a:spLocks noGrp="1"/>
          </p:cNvSpPr>
          <p:nvPr>
            <p:ph idx="1"/>
          </p:nvPr>
        </p:nvSpPr>
        <p:spPr/>
        <p:txBody>
          <a:bodyPr/>
          <a:lstStyle/>
          <a:p>
            <a:endParaRPr lang="de-DE"/>
          </a:p>
        </p:txBody>
      </p:sp>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177" y="1124744"/>
            <a:ext cx="8689645" cy="4344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44213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53" y="116632"/>
            <a:ext cx="5773731" cy="85825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Inhaltsplatzhalter 9"/>
          <p:cNvGraphicFramePr>
            <a:graphicFrameLocks noGrp="1"/>
          </p:cNvGraphicFramePr>
          <p:nvPr>
            <p:ph idx="1"/>
            <p:extLst>
              <p:ext uri="{D42A27DB-BD31-4B8C-83A1-F6EECF244321}">
                <p14:modId xmlns:p14="http://schemas.microsoft.com/office/powerpoint/2010/main" val="3613910908"/>
              </p:ext>
            </p:extLst>
          </p:nvPr>
        </p:nvGraphicFramePr>
        <p:xfrm>
          <a:off x="0" y="116632"/>
          <a:ext cx="9144000" cy="67413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itel 1"/>
          <p:cNvSpPr>
            <a:spLocks noGrp="1"/>
          </p:cNvSpPr>
          <p:nvPr>
            <p:ph type="title"/>
          </p:nvPr>
        </p:nvSpPr>
        <p:spPr/>
        <p:txBody>
          <a:bodyPr>
            <a:normAutofit fontScale="90000"/>
          </a:bodyPr>
          <a:lstStyle/>
          <a:p>
            <a:pPr algn="r"/>
            <a:r>
              <a:rPr lang="de-DE" dirty="0" smtClean="0"/>
              <a:t>Warum ein Zertifikat?</a:t>
            </a:r>
            <a:endParaRPr lang="de-DE" dirty="0"/>
          </a:p>
        </p:txBody>
      </p:sp>
    </p:spTree>
    <p:extLst>
      <p:ext uri="{BB962C8B-B14F-4D97-AF65-F5344CB8AC3E}">
        <p14:creationId xmlns:p14="http://schemas.microsoft.com/office/powerpoint/2010/main" val="1426844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mediendidaktik.uni-due.de/sites/default/files/elearningnrw_0.gif"/>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5576" y="177915"/>
            <a:ext cx="5773731" cy="85825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Titel 3"/>
          <p:cNvSpPr>
            <a:spLocks noGrp="1"/>
          </p:cNvSpPr>
          <p:nvPr>
            <p:ph type="title"/>
          </p:nvPr>
        </p:nvSpPr>
        <p:spPr>
          <a:xfrm>
            <a:off x="5974730" y="349815"/>
            <a:ext cx="2989758" cy="490066"/>
          </a:xfrm>
        </p:spPr>
        <p:txBody>
          <a:bodyPr/>
          <a:lstStyle/>
          <a:p>
            <a:pPr algn="l"/>
            <a:r>
              <a:rPr lang="de-DE" sz="2900" dirty="0" smtClean="0">
                <a:solidFill>
                  <a:prstClr val="black"/>
                </a:solidFill>
              </a:rPr>
              <a:t>Lernziele &amp; Zielgruppe</a:t>
            </a:r>
            <a:endParaRPr lang="de-DE" sz="4400" b="1" dirty="0"/>
          </a:p>
        </p:txBody>
      </p:sp>
      <p:sp>
        <p:nvSpPr>
          <p:cNvPr id="11" name="Rechteck 10"/>
          <p:cNvSpPr/>
          <p:nvPr/>
        </p:nvSpPr>
        <p:spPr>
          <a:xfrm>
            <a:off x="700657" y="1340768"/>
            <a:ext cx="7742686" cy="6001643"/>
          </a:xfrm>
          <a:prstGeom prst="rect">
            <a:avLst/>
          </a:prstGeom>
        </p:spPr>
        <p:txBody>
          <a:bodyPr wrap="square">
            <a:spAutoFit/>
          </a:bodyPr>
          <a:lstStyle/>
          <a:p>
            <a:r>
              <a:rPr lang="de-DE" sz="2400" dirty="0" err="1" smtClean="0"/>
              <a:t>Tn</a:t>
            </a:r>
            <a:r>
              <a:rPr lang="de-DE" sz="2400" dirty="0" smtClean="0"/>
              <a:t> können </a:t>
            </a:r>
          </a:p>
          <a:p>
            <a:pPr marL="285750" indent="-285750">
              <a:buFontTx/>
              <a:buChar char="-"/>
            </a:pPr>
            <a:r>
              <a:rPr lang="de-DE" sz="2400" dirty="0" smtClean="0"/>
              <a:t>mediendidaktische Szenarien bewerten und auswählen </a:t>
            </a:r>
          </a:p>
          <a:p>
            <a:pPr marL="285750" indent="-285750">
              <a:buFontTx/>
              <a:buChar char="-"/>
            </a:pPr>
            <a:r>
              <a:rPr lang="de-DE" sz="2400" dirty="0" smtClean="0"/>
              <a:t>mediendidaktische Konzepte der Planung und Gestaltung anwenden </a:t>
            </a:r>
          </a:p>
          <a:p>
            <a:pPr marL="285750" indent="-285750">
              <a:buFontTx/>
              <a:buChar char="-"/>
            </a:pPr>
            <a:r>
              <a:rPr lang="de-DE" sz="2400" dirty="0" smtClean="0"/>
              <a:t>digitale Werkzeuge und Plattformen auswählen und einsetzen </a:t>
            </a:r>
          </a:p>
          <a:p>
            <a:pPr marL="285750" indent="-285750">
              <a:buFontTx/>
              <a:buChar char="-"/>
            </a:pPr>
            <a:r>
              <a:rPr lang="de-DE" sz="2400" dirty="0" smtClean="0"/>
              <a:t>digitale Lernangebote implementieren und durchführen</a:t>
            </a:r>
          </a:p>
          <a:p>
            <a:pPr marL="285750" indent="-285750">
              <a:buFontTx/>
              <a:buChar char="-"/>
            </a:pPr>
            <a:endParaRPr lang="de-DE" sz="2400" dirty="0"/>
          </a:p>
          <a:p>
            <a:pPr marL="285750" indent="-285750">
              <a:buFontTx/>
              <a:buChar char="-"/>
            </a:pPr>
            <a:r>
              <a:rPr lang="de-DE" sz="2400" dirty="0"/>
              <a:t>Zielgruppe: Alle (zukünftigen) Lehrenden an den Hochschulen und Universitäten des Landes </a:t>
            </a:r>
            <a:r>
              <a:rPr lang="de-DE" sz="2400" dirty="0" smtClean="0"/>
              <a:t>NRW</a:t>
            </a:r>
          </a:p>
          <a:p>
            <a:pPr marL="285750" indent="-285750">
              <a:buFontTx/>
              <a:buChar char="-"/>
            </a:pPr>
            <a:endParaRPr lang="de-DE" sz="2400" dirty="0" smtClean="0"/>
          </a:p>
          <a:p>
            <a:pPr marL="285750" indent="-285750">
              <a:buFontTx/>
              <a:buChar char="-"/>
            </a:pPr>
            <a:r>
              <a:rPr lang="de-DE" sz="2400" dirty="0"/>
              <a:t>Qualitätsstandards:  Das eLearning Zertifikat NRW orientiert sich an der „Deklaration zu Qualitätsstandards in der Hochschuldidaktik“ der </a:t>
            </a:r>
            <a:r>
              <a:rPr lang="de-DE" sz="2400" dirty="0" smtClean="0"/>
              <a:t>DGHD</a:t>
            </a:r>
            <a:endParaRPr lang="de-DE" sz="2400" dirty="0"/>
          </a:p>
          <a:p>
            <a:pPr marL="285750" indent="-285750">
              <a:buFontTx/>
              <a:buChar char="-"/>
            </a:pPr>
            <a:endParaRPr lang="de-DE" sz="2400" dirty="0" smtClean="0"/>
          </a:p>
          <a:p>
            <a:r>
              <a:rPr lang="de-DE" sz="2400" dirty="0" smtClean="0"/>
              <a:t> </a:t>
            </a:r>
            <a:endParaRPr lang="de-DE" sz="2400" dirty="0"/>
          </a:p>
        </p:txBody>
      </p:sp>
    </p:spTree>
    <p:extLst>
      <p:ext uri="{BB962C8B-B14F-4D97-AF65-F5344CB8AC3E}">
        <p14:creationId xmlns:p14="http://schemas.microsoft.com/office/powerpoint/2010/main" val="28597455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r"/>
            <a:r>
              <a:rPr lang="de-DE" dirty="0" smtClean="0"/>
              <a:t/>
            </a:r>
            <a:br>
              <a:rPr lang="de-DE" dirty="0" smtClean="0"/>
            </a:br>
            <a:r>
              <a:rPr lang="de-DE" dirty="0" smtClean="0"/>
              <a:t>Aufbau</a:t>
            </a:r>
            <a:endParaRPr lang="de-DE" dirty="0"/>
          </a:p>
        </p:txBody>
      </p:sp>
      <p:pic>
        <p:nvPicPr>
          <p:cNvPr id="5" name="Picture 2" descr="http://mediendidaktik.uni-due.de/sites/default/files/elearningnrw_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53" y="116632"/>
            <a:ext cx="5773731" cy="85825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Inhaltsplatzhalter 3"/>
          <p:cNvGraphicFramePr>
            <a:graphicFrameLocks noGrp="1"/>
          </p:cNvGraphicFramePr>
          <p:nvPr>
            <p:ph idx="1"/>
            <p:extLst>
              <p:ext uri="{D42A27DB-BD31-4B8C-83A1-F6EECF244321}">
                <p14:modId xmlns:p14="http://schemas.microsoft.com/office/powerpoint/2010/main" val="2564729125"/>
              </p:ext>
            </p:extLst>
          </p:nvPr>
        </p:nvGraphicFramePr>
        <p:xfrm>
          <a:off x="457200" y="1020390"/>
          <a:ext cx="8363272" cy="55769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168704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8&quot; unique_id=&quot;10002&quot;&gt;&lt;/object&gt;&lt;object type=&quot;2&quot; unique_id=&quot;10003&quot;&gt;&lt;object type=&quot;3&quot; unique_id=&quot;200664&quot;&gt;&lt;property id=&quot;20148&quot; value=&quot;5&quot;/&gt;&lt;property id=&quot;20300&quot; value=&quot;Folie 2 - &amp;quot;Status Quo&amp;quot;&quot;/&gt;&lt;property id=&quot;20307&quot; value=&quot;310&quot;/&gt;&lt;/object&gt;&lt;object type=&quot;3&quot; unique_id=&quot;201065&quot;&gt;&lt;property id=&quot;20148&quot; value=&quot;5&quot;/&gt;&lt;property id=&quot;20300&quot; value=&quot;Folie 1 - &amp;quot;Konzept „E-Learning NRW Zertifikat“  &amp;quot;&quot;/&gt;&lt;property id=&quot;20307&quot; value=&quot;327&quot;/&gt;&lt;/object&gt;&lt;object type=&quot;3&quot; unique_id=&quot;202963&quot;&gt;&lt;property id=&quot;20148&quot; value=&quot;5&quot;/&gt;&lt;property id=&quot;20300&quot; value=&quot;Folie 7&quot;/&gt;&lt;property id=&quot;20307&quot; value=&quot;338&quot;/&gt;&lt;/object&gt;&lt;object type=&quot;3&quot; unique_id=&quot;214242&quot;&gt;&lt;property id=&quot;20148&quot; value=&quot;5&quot;/&gt;&lt;property id=&quot;20300&quot; value=&quot;Folie 9 - &amp;quot;Veranstaltungen &amp;quot;&quot;/&gt;&lt;property id=&quot;20307&quot; value=&quot;344&quot;/&gt;&lt;/object&gt;&lt;object type=&quot;3&quot; unique_id=&quot;214243&quot;&gt;&lt;property id=&quot;20148&quot; value=&quot;5&quot;/&gt;&lt;property id=&quot;20300&quot; value=&quot;Folie 10&quot;/&gt;&lt;property id=&quot;20307&quot; value=&quot;345&quot;/&gt;&lt;/object&gt;&lt;object type=&quot;3&quot; unique_id=&quot;214244&quot;&gt;&lt;property id=&quot;20148&quot; value=&quot;5&quot;/&gt;&lt;property id=&quot;20300&quot; value=&quot;Folie 11&quot;/&gt;&lt;property id=&quot;20307&quot; value=&quot;346&quot;/&gt;&lt;/object&gt;&lt;object type=&quot;3&quot; unique_id=&quot;214245&quot;&gt;&lt;property id=&quot;20148&quot; value=&quot;5&quot;/&gt;&lt;property id=&quot;20300&quot; value=&quot;Folie 12&quot;/&gt;&lt;property id=&quot;20307&quot; value=&quot;347&quot;/&gt;&lt;/object&gt;&lt;object type=&quot;3&quot; unique_id=&quot;214246&quot;&gt;&lt;property id=&quot;20148&quot; value=&quot;5&quot;/&gt;&lt;property id=&quot;20300&quot; value=&quot;Folie 13 - &amp;quot;Digitalisierungsstrategie&amp;quot;&quot;/&gt;&lt;property id=&quot;20307&quot; value=&quot;348&quot;/&gt;&lt;/object&gt;&lt;object type=&quot;3&quot; unique_id=&quot;214429&quot;&gt;&lt;property id=&quot;20148&quot; value=&quot;5&quot;/&gt;&lt;property id=&quot;20300&quot; value=&quot;Folie 3 - &amp;quot;2016-2018&amp;quot;&quot;/&gt;&lt;property id=&quot;20307&quot; value=&quot;349&quot;/&gt;&lt;/object&gt;&lt;object type=&quot;3&quot; unique_id=&quot;214560&quot;&gt;&lt;property id=&quot;20148&quot; value=&quot;5&quot;/&gt;&lt;property id=&quot;20300&quot; value=&quot;Folie 4 - &amp;quot;Varianten&amp;quot;&quot;/&gt;&lt;property id=&quot;20307&quot; value=&quot;350&quot;/&gt;&lt;/object&gt;&lt;object type=&quot;3&quot; unique_id=&quot;214973&quot;&gt;&lt;property id=&quot;20148&quot; value=&quot;5&quot;/&gt;&lt;property id=&quot;20300&quot; value=&quot;Folie 5 - &amp;quot;Zertifikat&amp;quot;&quot;/&gt;&lt;property id=&quot;20307&quot; value=&quot;351&quot;/&gt;&lt;/object&gt;&lt;object type=&quot;3&quot; unique_id=&quot;214974&quot;&gt;&lt;property id=&quot;20148&quot; value=&quot;5&quot;/&gt;&lt;property id=&quot;20300&quot; value=&quot;Folie 6 - &amp;quot;Organisation &amp;quot;&quot;/&gt;&lt;property id=&quot;20307&quot; value=&quot;352&quot;/&gt;&lt;/object&gt;&lt;object type=&quot;3&quot; unique_id=&quot;215055&quot;&gt;&lt;property id=&quot;20148&quot; value=&quot;5&quot;/&gt;&lt;property id=&quot;20300&quot; value=&quot;Folie 8&quot;/&gt;&lt;property id=&quot;20307&quot; value=&quot;353&quot;/&gt;&lt;/object&gt;&lt;/object&gt;&lt;/object&gt;&lt;/database&gt;"/>
  <p:tag name="SECTOMILLISECCONVERTED" val="1"/>
</p:tagLst>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1355</Words>
  <Application>Microsoft Office PowerPoint</Application>
  <PresentationFormat>Bildschirmpräsentation (4:3)</PresentationFormat>
  <Paragraphs>242</Paragraphs>
  <Slides>18</Slides>
  <Notes>13</Notes>
  <HiddenSlides>0</HiddenSlides>
  <MMClips>0</MMClips>
  <ScaleCrop>false</ScaleCrop>
  <HeadingPairs>
    <vt:vector size="4" baseType="variant">
      <vt:variant>
        <vt:lpstr>Design</vt:lpstr>
      </vt:variant>
      <vt:variant>
        <vt:i4>1</vt:i4>
      </vt:variant>
      <vt:variant>
        <vt:lpstr>Folientitel</vt:lpstr>
      </vt:variant>
      <vt:variant>
        <vt:i4>18</vt:i4>
      </vt:variant>
    </vt:vector>
  </HeadingPairs>
  <TitlesOfParts>
    <vt:vector size="19" baseType="lpstr">
      <vt:lpstr>Larissa</vt:lpstr>
      <vt:lpstr>Kompetenzentwicklung 4.0  Ein E-Teaching-Zertifikat für Lehrende in NRW </vt:lpstr>
      <vt:lpstr>Ablauf</vt:lpstr>
      <vt:lpstr>Einstieg</vt:lpstr>
      <vt:lpstr>Status Quo</vt:lpstr>
      <vt:lpstr>2016-2018</vt:lpstr>
      <vt:lpstr> Workshops</vt:lpstr>
      <vt:lpstr>Warum ein Zertifikat?</vt:lpstr>
      <vt:lpstr>Lernziele &amp; Zielgruppe</vt:lpstr>
      <vt:lpstr> Aufbau</vt:lpstr>
      <vt:lpstr>  Workshop Basis-Modul</vt:lpstr>
      <vt:lpstr>  Workshops ErweiterungsmoduI</vt:lpstr>
      <vt:lpstr>  Workshops Vertiefungsmodul</vt:lpstr>
      <vt:lpstr>Varianten</vt:lpstr>
      <vt:lpstr>Anrechnung</vt:lpstr>
      <vt:lpstr>Gruppenarbeit</vt:lpstr>
      <vt:lpstr>Aktuelle Workshops </vt:lpstr>
      <vt:lpstr>Kontakt</vt:lpstr>
      <vt:lpstr>Ausklang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Cornelia</dc:creator>
  <cp:lastModifiedBy>Cornelia Helmstedt</cp:lastModifiedBy>
  <cp:revision>117</cp:revision>
  <cp:lastPrinted>2015-09-08T13:42:23Z</cp:lastPrinted>
  <dcterms:created xsi:type="dcterms:W3CDTF">2015-08-25T14:44:26Z</dcterms:created>
  <dcterms:modified xsi:type="dcterms:W3CDTF">2017-10-10T06:28:36Z</dcterms:modified>
</cp:coreProperties>
</file>